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96209" y="1009277"/>
            <a:ext cx="7960937" cy="1846659"/>
          </a:xfrm>
          <a:prstGeom prst="rect">
            <a:avLst/>
          </a:prstGeom>
          <a:solidFill>
            <a:srgbClr val="3333CC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回日本手関節外科ワークショップ</a:t>
            </a:r>
          </a:p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筆頭発表者の</a:t>
            </a:r>
            <a:r>
              <a:rPr 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lang="en-US" altLang="ja-JP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筆頭発表者氏名：●●●●</a:t>
            </a:r>
            <a:endParaRPr lang="en-US" altLang="ja-JP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6076" y="416637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13642" y="3546899"/>
            <a:ext cx="65167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演題発表内容に関連し，開示すべき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関係にある企業などはありません。</a:t>
            </a:r>
          </a:p>
          <a:p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91795" y="416637"/>
            <a:ext cx="7456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2-A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口頭発表時、申告すべき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状態がないとき。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58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佐藤 佑也 (Yuya Sato)</cp:lastModifiedBy>
  <cp:revision>24</cp:revision>
  <cp:lastPrinted>2022-03-02T01:46:49Z</cp:lastPrinted>
  <dcterms:created xsi:type="dcterms:W3CDTF">2012-09-25T09:04:20Z</dcterms:created>
  <dcterms:modified xsi:type="dcterms:W3CDTF">2024-04-22T04:34:33Z</dcterms:modified>
</cp:coreProperties>
</file>