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2024/4/22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2024/4/22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2024/4/22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2024/4/22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2024/4/22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2024/4/22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2024/4/22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2024/4/22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2024/4/22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2024/4/22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2024/4/22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54655-A8F8-F940-B74A-F5DB6DBA47DF}" type="datetimeFigureOut">
              <a:rPr lang="ja-JP" altLang="en-US" smtClean="0"/>
              <a:t>2024/4/22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48235" y="1009277"/>
            <a:ext cx="7978589" cy="1846659"/>
          </a:xfrm>
          <a:prstGeom prst="rect">
            <a:avLst/>
          </a:prstGeom>
          <a:solidFill>
            <a:srgbClr val="3333CC"/>
          </a:solidFill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36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36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日本手関節外科ワークショップ</a:t>
            </a:r>
          </a:p>
          <a:p>
            <a:pPr algn="ctr"/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筆頭発表者の</a:t>
            </a:r>
            <a:r>
              <a:rPr 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開示</a:t>
            </a:r>
            <a:endParaRPr lang="en-US" altLang="ja-JP" sz="3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		</a:t>
            </a:r>
            <a:r>
              <a:rPr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筆頭発表者氏名：●●●●</a:t>
            </a:r>
            <a:endParaRPr lang="en-US" altLang="ja-JP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96076" y="416637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スライド例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78424" y="3055579"/>
            <a:ext cx="6769636" cy="336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演題発表に関連し，開示すべき</a:t>
            </a:r>
            <a:r>
              <a:rPr 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関係にある企業等として</a:t>
            </a:r>
            <a:r>
              <a:rPr lang="en-US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700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1" charset="-128"/>
              </a:rPr>
              <a:t> 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1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1" charset="-128"/>
              </a:rPr>
              <a:t>①役員・顧問職：　　　　　　　　　　　　　　　</a:t>
            </a: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1" charset="-128"/>
              </a:rPr>
              <a:t>②株保有・利益：　　　　　　　　　</a:t>
            </a: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1" charset="-128"/>
              </a:rPr>
              <a:t>③特許使用料：　　　　　　　　　　</a:t>
            </a: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1" charset="-128"/>
              </a:rPr>
              <a:t>④講演料など：　　　　　　　　　　　</a:t>
            </a: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1" charset="-128"/>
              </a:rPr>
              <a:t>⑤原稿料など：　　　　　　　　　　　　  　</a:t>
            </a: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1" charset="-128"/>
              </a:rPr>
              <a:t>⑥研究費：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1" charset="-128"/>
              </a:rPr>
              <a:t>　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1" charset="-128"/>
              </a:rPr>
              <a:t>　　　</a:t>
            </a: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1" charset="-128"/>
              </a:rPr>
              <a:t>⑦奨学寄付金：　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1" charset="-128"/>
              </a:rPr>
              <a:t>　　　　　　</a:t>
            </a: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1" charset="-128"/>
              </a:rPr>
              <a:t>⑧寄付講座所属：　　</a:t>
            </a: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1" charset="-128"/>
              </a:rPr>
              <a:t>⑨その他研究と無関係な提供：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1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1" charset="-128"/>
              </a:rPr>
              <a:t>⑩研究機関への転職：　　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r>
              <a:rPr 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91795" y="416637"/>
            <a:ext cx="74561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様式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2-B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口頭発表時、申告すべき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状態があるとき。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864E6E-6D68-4381-BF3A-466A905BCC4A}"/>
              </a:ext>
            </a:extLst>
          </p:cNvPr>
          <p:cNvSpPr/>
          <p:nvPr/>
        </p:nvSpPr>
        <p:spPr>
          <a:xfrm>
            <a:off x="5525226" y="3565476"/>
            <a:ext cx="2622834" cy="1477328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← 開示すべき内容が</a:t>
            </a:r>
            <a:endParaRPr lang="en-US" altLang="ja-JP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</a:t>
            </a:r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成果発表の前年から</a:t>
            </a:r>
            <a:endParaRPr lang="en-US" altLang="ja-JP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年ごとに過去</a:t>
            </a:r>
            <a:r>
              <a:rPr lang="en-US" altLang="ja-JP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年間</a:t>
            </a:r>
            <a:endParaRPr lang="en-US" altLang="ja-JP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（一部は過去</a:t>
            </a:r>
            <a:r>
              <a:rPr lang="en-US" altLang="ja-JP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年間）</a:t>
            </a:r>
            <a:endParaRPr lang="en-US" altLang="ja-JP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ある項目のみ記載</a:t>
            </a:r>
            <a:endParaRPr lang="ja-JP" altLang="en-US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235</Words>
  <Application>Microsoft Office PowerPoint</Application>
  <PresentationFormat>画面に合わせる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テーマ</vt:lpstr>
      <vt:lpstr>PowerPoint プレゼンテーション</vt:lpstr>
    </vt:vector>
  </TitlesOfParts>
  <Company>Oui ALIVE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jsfr2018</dc:creator>
  <cp:lastModifiedBy>佐藤 佑也 (Yuya Sato)</cp:lastModifiedBy>
  <cp:revision>21</cp:revision>
  <dcterms:created xsi:type="dcterms:W3CDTF">2012-09-25T09:04:20Z</dcterms:created>
  <dcterms:modified xsi:type="dcterms:W3CDTF">2024-04-22T04:35:19Z</dcterms:modified>
</cp:coreProperties>
</file>