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322" r:id="rId2"/>
    <p:sldId id="324" r:id="rId3"/>
  </p:sldIdLst>
  <p:sldSz cx="9144000" cy="6858000" type="screen4x3"/>
  <p:notesSz cx="6735763" cy="9866313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8">
          <p15:clr>
            <a:srgbClr val="A4A3A4"/>
          </p15:clr>
        </p15:guide>
        <p15:guide id="2" pos="21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66"/>
    <a:srgbClr val="FFCC99"/>
    <a:srgbClr val="FFCC66"/>
    <a:srgbClr val="99FFCC"/>
    <a:srgbClr val="66FFFF"/>
    <a:srgbClr val="000066"/>
    <a:srgbClr val="FF66CC"/>
    <a:srgbClr val="66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3851" autoAdjust="0"/>
    <p:restoredTop sz="90909" autoAdjust="0"/>
  </p:normalViewPr>
  <p:slideViewPr>
    <p:cSldViewPr>
      <p:cViewPr varScale="1">
        <p:scale>
          <a:sx n="101" d="100"/>
          <a:sy n="101" d="100"/>
        </p:scale>
        <p:origin x="1554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notesViewPr>
    <p:cSldViewPr>
      <p:cViewPr varScale="1">
        <p:scale>
          <a:sx n="58" d="100"/>
          <a:sy n="58" d="100"/>
        </p:scale>
        <p:origin x="-1728" y="-72"/>
      </p:cViewPr>
      <p:guideLst>
        <p:guide orient="horz" pos="3108"/>
        <p:guide pos="21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4" name="Rectangle 2">
            <a:extLst>
              <a:ext uri="{FF2B5EF4-FFF2-40B4-BE49-F238E27FC236}">
                <a16:creationId xmlns:a16="http://schemas.microsoft.com/office/drawing/2014/main" id="{402F4848-D44F-3EC5-7305-401FB02D09A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61795" name="Rectangle 3">
            <a:extLst>
              <a:ext uri="{FF2B5EF4-FFF2-40B4-BE49-F238E27FC236}">
                <a16:creationId xmlns:a16="http://schemas.microsoft.com/office/drawing/2014/main" id="{99474200-41BE-0771-1969-0B3CEE0479F6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635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61796" name="Rectangle 4">
            <a:extLst>
              <a:ext uri="{FF2B5EF4-FFF2-40B4-BE49-F238E27FC236}">
                <a16:creationId xmlns:a16="http://schemas.microsoft.com/office/drawing/2014/main" id="{6A6288C5-EA4D-B64D-DB4D-46F238F5AA52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61797" name="Rectangle 5">
            <a:extLst>
              <a:ext uri="{FF2B5EF4-FFF2-40B4-BE49-F238E27FC236}">
                <a16:creationId xmlns:a16="http://schemas.microsoft.com/office/drawing/2014/main" id="{36DEF393-8BDF-134C-64D7-481F72B95121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635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AF314175-4A47-4A27-87B4-6711CDD663D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>
            <a:extLst>
              <a:ext uri="{FF2B5EF4-FFF2-40B4-BE49-F238E27FC236}">
                <a16:creationId xmlns:a16="http://schemas.microsoft.com/office/drawing/2014/main" id="{FD5319BC-66EA-05B6-F120-748A129476E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2163" name="Rectangle 3">
            <a:extLst>
              <a:ext uri="{FF2B5EF4-FFF2-40B4-BE49-F238E27FC236}">
                <a16:creationId xmlns:a16="http://schemas.microsoft.com/office/drawing/2014/main" id="{85230C9A-14D3-42AD-0F64-E6FECD1A6989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1635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8AED486D-74DE-36DE-8554-13A11CC03B24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1700" y="739775"/>
            <a:ext cx="4932363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165" name="Rectangle 5">
            <a:extLst>
              <a:ext uri="{FF2B5EF4-FFF2-40B4-BE49-F238E27FC236}">
                <a16:creationId xmlns:a16="http://schemas.microsoft.com/office/drawing/2014/main" id="{CFE6170C-AF6B-219C-8681-E3EE8F6A87AB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8525" y="4686300"/>
            <a:ext cx="4938713" cy="444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92166" name="Rectangle 6">
            <a:extLst>
              <a:ext uri="{FF2B5EF4-FFF2-40B4-BE49-F238E27FC236}">
                <a16:creationId xmlns:a16="http://schemas.microsoft.com/office/drawing/2014/main" id="{1731BC90-F211-2BB1-B151-4CC0FF6454E3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2167" name="Rectangle 7">
            <a:extLst>
              <a:ext uri="{FF2B5EF4-FFF2-40B4-BE49-F238E27FC236}">
                <a16:creationId xmlns:a16="http://schemas.microsoft.com/office/drawing/2014/main" id="{97573B30-354B-4451-A596-9B870A0A523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635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344B462E-26D8-465F-9D19-795579008A1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スライド イメージ プレースホルダ 1">
            <a:extLst>
              <a:ext uri="{FF2B5EF4-FFF2-40B4-BE49-F238E27FC236}">
                <a16:creationId xmlns:a16="http://schemas.microsoft.com/office/drawing/2014/main" id="{2D11CAEC-0863-BA5F-0D01-265B97FCEFC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3" name="ノート プレースホルダ 2">
            <a:extLst>
              <a:ext uri="{FF2B5EF4-FFF2-40B4-BE49-F238E27FC236}">
                <a16:creationId xmlns:a16="http://schemas.microsoft.com/office/drawing/2014/main" id="{C75FAA45-7320-ED7C-1211-AD4057061E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en-US"/>
          </a:p>
        </p:txBody>
      </p:sp>
      <p:sp>
        <p:nvSpPr>
          <p:cNvPr id="5124" name="スライド番号プレースホルダ 3">
            <a:extLst>
              <a:ext uri="{FF2B5EF4-FFF2-40B4-BE49-F238E27FC236}">
                <a16:creationId xmlns:a16="http://schemas.microsoft.com/office/drawing/2014/main" id="{41720BE4-AA08-6101-D411-3FDF6254E75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C18165E8-ED08-42C8-BD6D-D6572D02EF5E}" type="slidenum">
              <a:rPr lang="en-US" altLang="ja-JP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1</a:t>
            </a:fld>
            <a:endParaRPr lang="en-US" altLang="ja-JP">
              <a:ea typeface="ＭＳ Ｐゴシック" panose="020B0600070205080204" pitchFamily="50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スライド イメージ プレースホルダ 1">
            <a:extLst>
              <a:ext uri="{FF2B5EF4-FFF2-40B4-BE49-F238E27FC236}">
                <a16:creationId xmlns:a16="http://schemas.microsoft.com/office/drawing/2014/main" id="{CD0966D0-CA99-E0DD-2A2A-C6F43E9F366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1" name="ノート プレースホルダ 2">
            <a:extLst>
              <a:ext uri="{FF2B5EF4-FFF2-40B4-BE49-F238E27FC236}">
                <a16:creationId xmlns:a16="http://schemas.microsoft.com/office/drawing/2014/main" id="{5DB28609-A2BC-4423-102D-979A114A30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en-US"/>
          </a:p>
        </p:txBody>
      </p:sp>
      <p:sp>
        <p:nvSpPr>
          <p:cNvPr id="7172" name="スライド番号プレースホルダ 3">
            <a:extLst>
              <a:ext uri="{FF2B5EF4-FFF2-40B4-BE49-F238E27FC236}">
                <a16:creationId xmlns:a16="http://schemas.microsoft.com/office/drawing/2014/main" id="{0BF3323B-8382-F6E7-1EEE-609CE5ED23E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DC7325E9-C855-468A-89FD-BEA233670AB5}" type="slidenum">
              <a:rPr lang="en-US" altLang="ja-JP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2</a:t>
            </a:fld>
            <a:endParaRPr lang="en-US" altLang="ja-JP">
              <a:ea typeface="ＭＳ Ｐゴシック" panose="020B0600070205080204" pitchFamily="50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E2E4E1C-1246-407E-CD4E-16807F326BE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0501678-65F9-96CD-4338-D5E75C73FFB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9AA6D32-7323-FDAA-9D54-687A5222FE8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5E3EB5-BCBA-49CA-A571-36ED8456ED8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2888359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F1E2A9C-681D-ED2E-DD7C-7391DAA147E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44B0D20-8122-011D-0E7C-D722E8967BC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C58D7E6-DF4F-3BD8-932C-F2D19136951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93C6AD-F4CF-4B6E-A625-35B0288BC29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543729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4C30B08-7F51-22A1-25B7-0ACE9A23D66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B2F5CB6-E4C3-1C23-68A1-E29EB20037F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CBCB9E2-4C2B-C6D7-6860-ED2BF9213AC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C5A0D6-1981-403B-914D-E58525DA755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871515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DF8EC6E-EDB5-A962-86CA-CC7BAA51337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F58AB88-0F21-A3C2-6F1A-9C1CDB6BD40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08E2E26-8405-3174-2D23-9DCD49ED15D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0281DF-45B9-4333-BFF5-2EF38C1C28C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522581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022142E-336C-4CA3-101F-C0C0789E586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8A5C44E-F6F0-40FF-E626-F8199529F11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52450EC-5491-ED8D-0442-A67638AE153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926B89-8527-4BD6-8562-BEAA8BF74D1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4914285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C7F8C10-420B-A552-588D-E319B008401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669A241-E5CE-403C-C4AD-469300EFF62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478FF9D-5A0A-DBE9-D374-B2C641E6A9E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6ED30A-382E-4D57-A2FB-E91AE2A8E54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1523974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09989BCF-EAAE-9F30-CE4B-5C0DB33D56B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62569F29-38D6-18C6-CE7E-30CBBAA24A4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61A96EE7-569C-4C7D-411B-9E912CB88DB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65F059-0860-4CB5-9163-DF8FEAF85C1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8639375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CEA4A772-319D-7375-C22F-0E2E6458609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AD525E20-C7C9-43EF-D135-32654A923BC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A810A87E-E94D-DC5D-A28F-61F1BE36245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809665-CA88-42D5-B359-14CEAD25A7A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209382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3A41241C-9FD5-3BF3-DA84-4A2298F64CE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20A84CF8-76AD-A2A0-C60F-F9BF89B142B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D9718BEF-5FC7-8867-1D26-05E85194968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912CB7-87D1-4A3B-BA7C-329F6A5E14E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122004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25F78D2-5E54-61B4-1FF9-FE5CDEB009F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5A84629-67B0-9CFF-011D-2150EB8DAE5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4A1D945-0F2E-497D-B807-02D90E46737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A09553-B015-4F64-9729-EA36C2BEBC3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8057771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F223F11-8BF8-A916-B9FC-09970D612F5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D1113E4-C29E-53D9-B540-C145F4527E2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4E14FB7-A615-FA5B-1711-E1E8B8EA192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0F9CBE-9393-429F-AAE5-3A46EB779D3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9007504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5337011C-0642-EE76-87AC-EAB065ACB96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2C11DAD4-2FE0-805C-AE58-9AC6B197D04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198D3B10-83D6-C36B-ECAD-EF9F77EEE4C4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4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CDDBF362-8E08-99FF-E86C-B51706747341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ACA25928-7F4B-44A8-62C8-438A236BED96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3FD42838-B838-4025-BCD5-F9D749DE99B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角丸四角形 15">
            <a:extLst>
              <a:ext uri="{FF2B5EF4-FFF2-40B4-BE49-F238E27FC236}">
                <a16:creationId xmlns:a16="http://schemas.microsoft.com/office/drawing/2014/main" id="{6C59C2EA-6615-70D1-CC85-CE4E5172677E}"/>
              </a:ext>
            </a:extLst>
          </p:cNvPr>
          <p:cNvSpPr/>
          <p:nvPr/>
        </p:nvSpPr>
        <p:spPr bwMode="auto">
          <a:xfrm>
            <a:off x="323850" y="5661025"/>
            <a:ext cx="8496300" cy="1081088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ja-JP" altLang="en-US">
              <a:solidFill>
                <a:schemeClr val="tx1"/>
              </a:solidFill>
            </a:endParaRPr>
          </a:p>
        </p:txBody>
      </p:sp>
      <p:sp>
        <p:nvSpPr>
          <p:cNvPr id="69634" name="Rectangle 1026">
            <a:extLst>
              <a:ext uri="{FF2B5EF4-FFF2-40B4-BE49-F238E27FC236}">
                <a16:creationId xmlns:a16="http://schemas.microsoft.com/office/drawing/2014/main" id="{3DB271A2-A5F4-CC74-748E-694773492F21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52400" y="1628775"/>
            <a:ext cx="8839200" cy="1008063"/>
          </a:xfrm>
        </p:spPr>
        <p:txBody>
          <a:bodyPr/>
          <a:lstStyle/>
          <a:p>
            <a:pPr eaLnBrk="1" hangingPunct="1">
              <a:lnSpc>
                <a:spcPct val="125000"/>
              </a:lnSpc>
              <a:defRPr/>
            </a:pPr>
            <a:r>
              <a:rPr lang="en-US" altLang="ja-JP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</a:t>
            </a:r>
            <a:r>
              <a:rPr lang="ja-JP" alt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における・・・・・・・・・</a:t>
            </a:r>
          </a:p>
        </p:txBody>
      </p:sp>
      <p:sp>
        <p:nvSpPr>
          <p:cNvPr id="4100" name="Rectangle 1027">
            <a:extLst>
              <a:ext uri="{FF2B5EF4-FFF2-40B4-BE49-F238E27FC236}">
                <a16:creationId xmlns:a16="http://schemas.microsoft.com/office/drawing/2014/main" id="{DA2F448D-B5C8-9F71-C7F8-430A0BFB2A9F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304800" y="3644900"/>
            <a:ext cx="8534400" cy="1676400"/>
          </a:xfrm>
        </p:spPr>
        <p:txBody>
          <a:bodyPr/>
          <a:lstStyle/>
          <a:p>
            <a:pPr eaLnBrk="1" hangingPunct="1"/>
            <a:r>
              <a:rPr lang="ja-JP" altLang="en-US" sz="2400"/>
              <a:t>日本リウマチ大学医学部</a:t>
            </a:r>
          </a:p>
          <a:p>
            <a:pPr eaLnBrk="1" hangingPunct="1"/>
            <a:endParaRPr lang="ja-JP" altLang="en-US" sz="1000"/>
          </a:p>
          <a:p>
            <a:pPr eaLnBrk="1" hangingPunct="1"/>
            <a:r>
              <a:rPr lang="ja-JP" altLang="en-US" sz="2800"/>
              <a:t>山田　太郎</a:t>
            </a:r>
          </a:p>
        </p:txBody>
      </p:sp>
      <p:cxnSp>
        <p:nvCxnSpPr>
          <p:cNvPr id="4101" name="直線コネクタ 7">
            <a:extLst>
              <a:ext uri="{FF2B5EF4-FFF2-40B4-BE49-F238E27FC236}">
                <a16:creationId xmlns:a16="http://schemas.microsoft.com/office/drawing/2014/main" id="{A92770DC-D1AD-3984-FCB9-54D008727C1D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358775" y="5516563"/>
            <a:ext cx="842645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4" name="サブタイトル 2">
            <a:extLst>
              <a:ext uri="{FF2B5EF4-FFF2-40B4-BE49-F238E27FC236}">
                <a16:creationId xmlns:a16="http://schemas.microsoft.com/office/drawing/2014/main" id="{CFA90519-F5CE-29AC-22E6-1589F020E7BB}"/>
              </a:ext>
            </a:extLst>
          </p:cNvPr>
          <p:cNvSpPr txBox="1">
            <a:spLocks/>
          </p:cNvSpPr>
          <p:nvPr/>
        </p:nvSpPr>
        <p:spPr bwMode="auto">
          <a:xfrm>
            <a:off x="2239963" y="6092825"/>
            <a:ext cx="4779962" cy="620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normAutofit fontScale="92500"/>
          </a:bodyPr>
          <a:lstStyle/>
          <a:p>
            <a:pPr eaLnBrk="1" hangingPunct="1">
              <a:spcBef>
                <a:spcPct val="20000"/>
              </a:spcBef>
              <a:defRPr/>
            </a:pPr>
            <a:r>
              <a:rPr lang="en-US" altLang="ja-JP" sz="1400" b="1" kern="0" dirty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</a:rPr>
              <a:t>※</a:t>
            </a:r>
            <a:r>
              <a:rPr lang="ja-JP" altLang="en-US" sz="1400" b="1" dirty="0">
                <a:solidFill>
                  <a:schemeClr val="bg1">
                    <a:lumMod val="75000"/>
                  </a:schemeClr>
                </a:solidFill>
                <a:latin typeface="Arial" charset="0"/>
                <a:ea typeface="ＭＳ Ｐゴシック" charset="-128"/>
              </a:rPr>
              <a:t>この演題の発表に関連し、開示すべき</a:t>
            </a:r>
            <a:r>
              <a:rPr lang="en-US" altLang="ja-JP" sz="1400" b="1" dirty="0">
                <a:solidFill>
                  <a:schemeClr val="bg1">
                    <a:lumMod val="75000"/>
                  </a:schemeClr>
                </a:solidFill>
                <a:latin typeface="Arial" charset="0"/>
                <a:ea typeface="ＭＳ Ｐゴシック" charset="-128"/>
              </a:rPr>
              <a:t>CO I </a:t>
            </a:r>
            <a:r>
              <a:rPr lang="ja-JP" altLang="en-US" sz="1400" b="1" dirty="0">
                <a:solidFill>
                  <a:schemeClr val="bg1">
                    <a:lumMod val="75000"/>
                  </a:schemeClr>
                </a:solidFill>
                <a:latin typeface="Arial" charset="0"/>
                <a:ea typeface="ＭＳ Ｐゴシック" charset="-128"/>
              </a:rPr>
              <a:t>関係にある企業名：</a:t>
            </a:r>
            <a:endParaRPr lang="en-US" altLang="ja-JP" sz="1400" b="1" dirty="0">
              <a:solidFill>
                <a:schemeClr val="bg1">
                  <a:lumMod val="75000"/>
                </a:schemeClr>
              </a:solidFill>
              <a:latin typeface="Arial" charset="0"/>
              <a:ea typeface="ＭＳ Ｐゴシック" charset="-128"/>
            </a:endParaRPr>
          </a:p>
          <a:p>
            <a:pPr algn="ctr" eaLnBrk="1" hangingPunct="1">
              <a:spcBef>
                <a:spcPct val="20000"/>
              </a:spcBef>
              <a:defRPr/>
            </a:pPr>
            <a:r>
              <a:rPr lang="en-US" altLang="ja-JP" sz="1400" b="1" kern="0" dirty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</a:rPr>
              <a:t>XXX</a:t>
            </a:r>
            <a:r>
              <a:rPr lang="ja-JP" altLang="en-US" sz="1400" b="1" kern="0" dirty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</a:rPr>
              <a:t>製薬株式会社、</a:t>
            </a:r>
            <a:r>
              <a:rPr lang="en-US" altLang="ja-JP" sz="1400" b="1" kern="0" dirty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</a:rPr>
              <a:t>YYY</a:t>
            </a:r>
            <a:r>
              <a:rPr lang="ja-JP" altLang="en-US" sz="1400" b="1" kern="0" dirty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</a:rPr>
              <a:t>製薬株式会社</a:t>
            </a:r>
          </a:p>
        </p:txBody>
      </p:sp>
      <p:sp>
        <p:nvSpPr>
          <p:cNvPr id="4103" name="サブタイトル 2">
            <a:extLst>
              <a:ext uri="{FF2B5EF4-FFF2-40B4-BE49-F238E27FC236}">
                <a16:creationId xmlns:a16="http://schemas.microsoft.com/office/drawing/2014/main" id="{16633060-127C-E088-FB18-272F715F8A65}"/>
              </a:ext>
            </a:extLst>
          </p:cNvPr>
          <p:cNvSpPr txBox="1">
            <a:spLocks/>
          </p:cNvSpPr>
          <p:nvPr/>
        </p:nvSpPr>
        <p:spPr bwMode="auto">
          <a:xfrm>
            <a:off x="1476375" y="5661025"/>
            <a:ext cx="6408738" cy="36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buFontTx/>
              <a:buNone/>
            </a:pPr>
            <a:r>
              <a:rPr lang="ja-JP" altLang="en-US" sz="1800" b="1">
                <a:solidFill>
                  <a:srgbClr val="000099"/>
                </a:solidFill>
              </a:rPr>
              <a:t>利益相反の有無　：　有</a:t>
            </a:r>
          </a:p>
        </p:txBody>
      </p:sp>
      <p:sp>
        <p:nvSpPr>
          <p:cNvPr id="6153" name="Rectangle 1028">
            <a:extLst>
              <a:ext uri="{FF2B5EF4-FFF2-40B4-BE49-F238E27FC236}">
                <a16:creationId xmlns:a16="http://schemas.microsoft.com/office/drawing/2014/main" id="{D02E4EF2-1869-1807-14BE-0F60A698D2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4859338" cy="67627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ja-JP" altLang="en-US" sz="1800" dirty="0">
                <a:latin typeface="+mn-ea"/>
                <a:ea typeface="+mn-ea"/>
              </a:rPr>
              <a:t>第</a:t>
            </a:r>
            <a:r>
              <a:rPr lang="en-US" altLang="ja-JP" sz="1800" dirty="0">
                <a:latin typeface="+mn-ea"/>
                <a:ea typeface="+mn-ea"/>
              </a:rPr>
              <a:t>34</a:t>
            </a:r>
            <a:r>
              <a:rPr lang="ja-JP" altLang="en-US" sz="1800" dirty="0">
                <a:latin typeface="+mn-ea"/>
                <a:ea typeface="+mn-ea"/>
              </a:rPr>
              <a:t>回日本リウマチ学会 近畿支部学術集会</a:t>
            </a:r>
            <a:endParaRPr lang="ja-JP" altLang="en-US" dirty="0">
              <a:latin typeface="+mn-ea"/>
              <a:ea typeface="+mn-ea"/>
            </a:endParaRPr>
          </a:p>
        </p:txBody>
      </p:sp>
      <p:sp>
        <p:nvSpPr>
          <p:cNvPr id="4105" name="テキスト ボックス 1">
            <a:extLst>
              <a:ext uri="{FF2B5EF4-FFF2-40B4-BE49-F238E27FC236}">
                <a16:creationId xmlns:a16="http://schemas.microsoft.com/office/drawing/2014/main" id="{A2B542B0-71DD-EFA3-4CE3-A68FC69710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69038" y="214313"/>
            <a:ext cx="2722562" cy="461962"/>
          </a:xfrm>
          <a:prstGeom prst="rect">
            <a:avLst/>
          </a:prstGeom>
          <a:solidFill>
            <a:srgbClr val="FFFF66"/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r>
              <a:rPr lang="ja-JP" altLang="en-US">
                <a:solidFill>
                  <a:schemeClr val="bg2"/>
                </a:solidFill>
              </a:rPr>
              <a:t>利益相反有 </a:t>
            </a:r>
            <a:r>
              <a:rPr lang="en-US" altLang="ja-JP">
                <a:solidFill>
                  <a:schemeClr val="bg2"/>
                </a:solidFill>
              </a:rPr>
              <a:t>Sample</a:t>
            </a:r>
            <a:endParaRPr lang="ja-JP" altLang="en-US">
              <a:solidFill>
                <a:schemeClr val="bg2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角丸四角形 15">
            <a:extLst>
              <a:ext uri="{FF2B5EF4-FFF2-40B4-BE49-F238E27FC236}">
                <a16:creationId xmlns:a16="http://schemas.microsoft.com/office/drawing/2014/main" id="{8774C19E-F015-AB0A-D623-D5140E5984CB}"/>
              </a:ext>
            </a:extLst>
          </p:cNvPr>
          <p:cNvSpPr/>
          <p:nvPr/>
        </p:nvSpPr>
        <p:spPr bwMode="auto">
          <a:xfrm>
            <a:off x="323850" y="5661025"/>
            <a:ext cx="8496300" cy="1081088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ja-JP" altLang="en-US">
              <a:solidFill>
                <a:schemeClr val="tx1"/>
              </a:solidFill>
            </a:endParaRPr>
          </a:p>
        </p:txBody>
      </p:sp>
      <p:sp>
        <p:nvSpPr>
          <p:cNvPr id="69634" name="Rectangle 1026">
            <a:extLst>
              <a:ext uri="{FF2B5EF4-FFF2-40B4-BE49-F238E27FC236}">
                <a16:creationId xmlns:a16="http://schemas.microsoft.com/office/drawing/2014/main" id="{DE1872A1-2822-F247-BAC1-1E4945F5899C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52400" y="1628775"/>
            <a:ext cx="8839200" cy="1008063"/>
          </a:xfrm>
        </p:spPr>
        <p:txBody>
          <a:bodyPr/>
          <a:lstStyle/>
          <a:p>
            <a:pPr eaLnBrk="1" hangingPunct="1">
              <a:lnSpc>
                <a:spcPct val="125000"/>
              </a:lnSpc>
              <a:defRPr/>
            </a:pPr>
            <a:r>
              <a:rPr lang="en-US" altLang="ja-JP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</a:t>
            </a:r>
            <a:r>
              <a:rPr lang="ja-JP" alt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における・・・・・・・・・</a:t>
            </a:r>
          </a:p>
        </p:txBody>
      </p:sp>
      <p:sp>
        <p:nvSpPr>
          <p:cNvPr id="6148" name="Rectangle 1027">
            <a:extLst>
              <a:ext uri="{FF2B5EF4-FFF2-40B4-BE49-F238E27FC236}">
                <a16:creationId xmlns:a16="http://schemas.microsoft.com/office/drawing/2014/main" id="{EBC3A829-B7D2-5209-D4AC-50B91DD918AC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304800" y="3644900"/>
            <a:ext cx="8534400" cy="1676400"/>
          </a:xfrm>
        </p:spPr>
        <p:txBody>
          <a:bodyPr/>
          <a:lstStyle/>
          <a:p>
            <a:pPr eaLnBrk="1" hangingPunct="1"/>
            <a:r>
              <a:rPr lang="ja-JP" altLang="en-US" sz="2400"/>
              <a:t>日本リウマチ大学医学部</a:t>
            </a:r>
          </a:p>
          <a:p>
            <a:pPr eaLnBrk="1" hangingPunct="1"/>
            <a:endParaRPr lang="ja-JP" altLang="en-US" sz="1000"/>
          </a:p>
          <a:p>
            <a:pPr eaLnBrk="1" hangingPunct="1"/>
            <a:r>
              <a:rPr lang="ja-JP" altLang="en-US" sz="2800"/>
              <a:t>山田　太郎</a:t>
            </a:r>
          </a:p>
        </p:txBody>
      </p:sp>
      <p:sp>
        <p:nvSpPr>
          <p:cNvPr id="4101" name="Rectangle 1028">
            <a:extLst>
              <a:ext uri="{FF2B5EF4-FFF2-40B4-BE49-F238E27FC236}">
                <a16:creationId xmlns:a16="http://schemas.microsoft.com/office/drawing/2014/main" id="{59EFE4BA-3E06-3A27-C5A9-6AFAE34F3C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496" y="-27384"/>
            <a:ext cx="4787900" cy="67627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ja-JP" altLang="en-US" sz="1800" dirty="0">
                <a:latin typeface="+mn-ea"/>
                <a:ea typeface="+mn-ea"/>
              </a:rPr>
              <a:t>第</a:t>
            </a:r>
            <a:r>
              <a:rPr lang="en-US" altLang="ja-JP" sz="1800" dirty="0">
                <a:latin typeface="+mn-ea"/>
                <a:ea typeface="+mn-ea"/>
              </a:rPr>
              <a:t>34</a:t>
            </a:r>
            <a:r>
              <a:rPr lang="ja-JP" altLang="en-US" sz="1800" dirty="0">
                <a:latin typeface="+mn-ea"/>
                <a:ea typeface="+mn-ea"/>
              </a:rPr>
              <a:t>回日本リウマチ学会 近畿支部学術集会</a:t>
            </a:r>
            <a:endParaRPr lang="ja-JP" altLang="en-US" dirty="0">
              <a:latin typeface="+mn-ea"/>
              <a:ea typeface="+mn-ea"/>
            </a:endParaRPr>
          </a:p>
        </p:txBody>
      </p:sp>
      <p:cxnSp>
        <p:nvCxnSpPr>
          <p:cNvPr id="6150" name="直線コネクタ 7">
            <a:extLst>
              <a:ext uri="{FF2B5EF4-FFF2-40B4-BE49-F238E27FC236}">
                <a16:creationId xmlns:a16="http://schemas.microsoft.com/office/drawing/2014/main" id="{4C9C1D74-ED23-7640-056D-BB8E998ECB9C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358775" y="5516563"/>
            <a:ext cx="842645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4" name="サブタイトル 2">
            <a:extLst>
              <a:ext uri="{FF2B5EF4-FFF2-40B4-BE49-F238E27FC236}">
                <a16:creationId xmlns:a16="http://schemas.microsoft.com/office/drawing/2014/main" id="{E2ADF61E-99CB-5888-99A9-4E3E05E53A05}"/>
              </a:ext>
            </a:extLst>
          </p:cNvPr>
          <p:cNvSpPr txBox="1">
            <a:spLocks/>
          </p:cNvSpPr>
          <p:nvPr/>
        </p:nvSpPr>
        <p:spPr bwMode="auto">
          <a:xfrm>
            <a:off x="1854200" y="6237288"/>
            <a:ext cx="5435600" cy="36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normAutofit fontScale="92500"/>
          </a:bodyPr>
          <a:lstStyle/>
          <a:p>
            <a:pPr eaLnBrk="1" hangingPunct="1">
              <a:spcBef>
                <a:spcPct val="20000"/>
              </a:spcBef>
              <a:defRPr/>
            </a:pPr>
            <a:r>
              <a:rPr lang="en-US" altLang="ja-JP" sz="1400" b="1" kern="0" dirty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</a:rPr>
              <a:t>※</a:t>
            </a:r>
            <a:r>
              <a:rPr lang="ja-JP" altLang="en-US" sz="1400" b="1" kern="0" dirty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</a:rPr>
              <a:t>この演題に関連し、開示すべき</a:t>
            </a:r>
            <a:r>
              <a:rPr lang="en-US" altLang="ja-JP" sz="1400" b="1" kern="0" dirty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</a:rPr>
              <a:t>COI</a:t>
            </a:r>
            <a:r>
              <a:rPr lang="ja-JP" altLang="en-US" sz="1400" b="1" kern="0" dirty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</a:rPr>
              <a:t>関係にある企業などはありません。</a:t>
            </a:r>
          </a:p>
        </p:txBody>
      </p:sp>
      <p:sp>
        <p:nvSpPr>
          <p:cNvPr id="6152" name="サブタイトル 2">
            <a:extLst>
              <a:ext uri="{FF2B5EF4-FFF2-40B4-BE49-F238E27FC236}">
                <a16:creationId xmlns:a16="http://schemas.microsoft.com/office/drawing/2014/main" id="{01A5CFED-0294-3756-0E22-0F56BBD3F0A6}"/>
              </a:ext>
            </a:extLst>
          </p:cNvPr>
          <p:cNvSpPr txBox="1">
            <a:spLocks/>
          </p:cNvSpPr>
          <p:nvPr/>
        </p:nvSpPr>
        <p:spPr bwMode="auto">
          <a:xfrm>
            <a:off x="1476375" y="5732463"/>
            <a:ext cx="6408738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buFontTx/>
              <a:buNone/>
            </a:pPr>
            <a:r>
              <a:rPr lang="ja-JP" altLang="en-US" sz="1800" b="1">
                <a:solidFill>
                  <a:srgbClr val="000099"/>
                </a:solidFill>
              </a:rPr>
              <a:t>利益相反の有無　：　無</a:t>
            </a:r>
          </a:p>
        </p:txBody>
      </p:sp>
      <p:sp>
        <p:nvSpPr>
          <p:cNvPr id="6153" name="テキスト ボックス 1">
            <a:extLst>
              <a:ext uri="{FF2B5EF4-FFF2-40B4-BE49-F238E27FC236}">
                <a16:creationId xmlns:a16="http://schemas.microsoft.com/office/drawing/2014/main" id="{B091D9B4-F99B-56B1-B23D-D6E46259D9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9800" y="214313"/>
            <a:ext cx="2722563" cy="461962"/>
          </a:xfrm>
          <a:prstGeom prst="rect">
            <a:avLst/>
          </a:prstGeom>
          <a:solidFill>
            <a:srgbClr val="FFFF66"/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r>
              <a:rPr lang="ja-JP" altLang="en-US">
                <a:solidFill>
                  <a:schemeClr val="bg2"/>
                </a:solidFill>
              </a:rPr>
              <a:t>利益相反無 </a:t>
            </a:r>
            <a:r>
              <a:rPr lang="en-US" altLang="ja-JP">
                <a:solidFill>
                  <a:schemeClr val="bg2"/>
                </a:solidFill>
              </a:rPr>
              <a:t>Sample</a:t>
            </a:r>
            <a:endParaRPr lang="ja-JP" altLang="en-US">
              <a:solidFill>
                <a:schemeClr val="bg2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">
      <a:dk1>
        <a:srgbClr val="000000"/>
      </a:dk1>
      <a:lt1>
        <a:srgbClr val="FFFFFF"/>
      </a:lt1>
      <a:dk2>
        <a:srgbClr val="0000CC"/>
      </a:dk2>
      <a:lt2>
        <a:srgbClr val="FFFF00"/>
      </a:lt2>
      <a:accent1>
        <a:srgbClr val="FF9900"/>
      </a:accent1>
      <a:accent2>
        <a:srgbClr val="00FFFF"/>
      </a:accent2>
      <a:accent3>
        <a:srgbClr val="AAAAE2"/>
      </a:accent3>
      <a:accent4>
        <a:srgbClr val="DADADA"/>
      </a:accent4>
      <a:accent5>
        <a:srgbClr val="FFCAAA"/>
      </a:accent5>
      <a:accent6>
        <a:srgbClr val="00E7E7"/>
      </a:accent6>
      <a:hlink>
        <a:srgbClr val="FF0000"/>
      </a:hlink>
      <a:folHlink>
        <a:srgbClr val="969696"/>
      </a:folHlink>
    </a:clrScheme>
    <a:fontScheme name="標準デザイン">
      <a:majorFont>
        <a:latin typeface="Times New Roman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ＭＳ Ｐゴシック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ＭＳ Ｐゴシック" pitchFamily="50" charset="-128"/>
          </a:defRPr>
        </a:defPPr>
      </a:lstStyle>
    </a:lnDef>
  </a:objectDefaults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5361</TotalTime>
  <Words>121</Words>
  <Application>Microsoft Office PowerPoint</Application>
  <PresentationFormat>画面に合わせる (4:3)</PresentationFormat>
  <Paragraphs>19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6" baseType="lpstr">
      <vt:lpstr>ＭＳ Ｐゴシック</vt:lpstr>
      <vt:lpstr>Arial</vt:lpstr>
      <vt:lpstr>Times New Roman</vt:lpstr>
      <vt:lpstr>標準デザイン</vt:lpstr>
      <vt:lpstr>RAにおける・・・・・・・・・</vt:lpstr>
      <vt:lpstr>RAにおける・・・・・・・・・</vt:lpstr>
    </vt:vector>
  </TitlesOfParts>
  <Company>京都大学臨床免疫学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膠原病の難治性病態</dc:title>
  <dc:creator>三森　経世</dc:creator>
  <cp:lastModifiedBy>石黒 敬郎 (Norio Ishiguro)</cp:lastModifiedBy>
  <cp:revision>133</cp:revision>
  <cp:lastPrinted>2016-02-17T07:20:23Z</cp:lastPrinted>
  <dcterms:created xsi:type="dcterms:W3CDTF">2002-09-23T06:26:29Z</dcterms:created>
  <dcterms:modified xsi:type="dcterms:W3CDTF">2025-03-13T02:14:53Z</dcterms:modified>
</cp:coreProperties>
</file>