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558338" cy="716915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9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99"/>
    <a:srgbClr val="0066FF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6" d="100"/>
          <a:sy n="66" d="100"/>
        </p:scale>
        <p:origin x="1992" y="67"/>
      </p:cViewPr>
      <p:guideLst>
        <p:guide orient="horz" pos="2259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2025/8/12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2025/8/12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4538"/>
            <a:ext cx="4968875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067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7513" y="2226734"/>
            <a:ext cx="8123317" cy="15367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2906" y="4061885"/>
            <a:ext cx="6692531" cy="18330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585" y="287867"/>
            <a:ext cx="2150414" cy="6117166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8341" y="287867"/>
            <a:ext cx="6248054" cy="6117166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611" y="4605867"/>
            <a:ext cx="8123317" cy="1424517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5611" y="3039534"/>
            <a:ext cx="8123317" cy="1566333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8340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80764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8343" y="1604433"/>
            <a:ext cx="4222516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8343" y="2273301"/>
            <a:ext cx="4222516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55365" y="1604433"/>
            <a:ext cx="4224634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55365" y="2273301"/>
            <a:ext cx="4224634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342" y="285752"/>
            <a:ext cx="3145193" cy="12149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7826" y="285751"/>
            <a:ext cx="5342172" cy="611928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8342" y="1500718"/>
            <a:ext cx="3145193" cy="4904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3148" y="5018618"/>
            <a:ext cx="5735849" cy="5926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3148" y="641351"/>
            <a:ext cx="5735849" cy="430106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3148" y="5611284"/>
            <a:ext cx="5735849" cy="840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41" y="287867"/>
            <a:ext cx="860165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41" y="1672167"/>
            <a:ext cx="8601657" cy="473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42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5837" y="6527801"/>
            <a:ext cx="3026666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9155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+mj-lt"/>
          <a:ea typeface="+mj-ea"/>
          <a:cs typeface="+mj-cs"/>
        </a:defRPr>
      </a:lvl1pPr>
      <a:lvl2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5pPr>
      <a:lvl6pPr marL="609585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6pPr>
      <a:lvl7pPr marL="1219170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7pPr>
      <a:lvl8pPr marL="1828754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8pPr>
      <a:lvl9pPr marL="2438339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57708" indent="-357708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3333">
          <a:solidFill>
            <a:schemeClr val="tx1"/>
          </a:solidFill>
          <a:latin typeface="+mn-lt"/>
          <a:ea typeface="+mn-ea"/>
          <a:cs typeface="+mn-cs"/>
        </a:defRPr>
      </a:lvl1pPr>
      <a:lvl2pPr marL="776798" indent="-298443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933">
          <a:solidFill>
            <a:schemeClr val="tx1"/>
          </a:solidFill>
          <a:latin typeface="+mn-lt"/>
          <a:ea typeface="+mn-ea"/>
        </a:defRPr>
      </a:lvl2pPr>
      <a:lvl3pPr marL="1193770" indent="-237061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2533">
          <a:solidFill>
            <a:schemeClr val="tx1"/>
          </a:solidFill>
          <a:latin typeface="+mn-lt"/>
          <a:ea typeface="+mn-ea"/>
        </a:defRPr>
      </a:lvl3pPr>
      <a:lvl4pPr marL="1672125" indent="-239178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133">
          <a:solidFill>
            <a:schemeClr val="tx1"/>
          </a:solidFill>
          <a:latin typeface="+mn-lt"/>
          <a:ea typeface="+mn-ea"/>
        </a:defRPr>
      </a:lvl4pPr>
      <a:lvl5pPr marL="2150480" indent="-239178" algn="l" defTabSz="956709" rtl="0" eaLnBrk="0" fontAlgn="base" hangingPunct="0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5pPr>
      <a:lvl6pPr marL="276006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6pPr>
      <a:lvl7pPr marL="336964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7pPr>
      <a:lvl8pPr marL="397923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8pPr>
      <a:lvl9pPr marL="458881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63996" y="208367"/>
            <a:ext cx="5191239" cy="1232986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txBody>
          <a:bodyPr lIns="95573" tIns="47787" rIns="95573" bIns="47787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b="1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34</a:t>
            </a:r>
            <a:r>
              <a:rPr lang="ja-JP" altLang="en-US" sz="2000" b="1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回日本リウマチ学会近畿支部学術集会　</a:t>
            </a:r>
            <a:r>
              <a:rPr lang="ja-JP" altLang="en-US" sz="2400" b="1" kern="0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関連学会掲示用ポスター・チラシ</a:t>
            </a:r>
            <a:r>
              <a:rPr lang="en-US" altLang="ja-JP" sz="2400" b="1" kern="0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rgbClr val="FF6600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送付ラベル</a:t>
            </a:r>
            <a:endParaRPr lang="en-US" altLang="ja-JP" sz="2400" b="1" kern="0" dirty="0">
              <a:solidFill>
                <a:srgbClr val="FF6600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8890"/>
              </p:ext>
            </p:extLst>
          </p:nvPr>
        </p:nvGraphicFramePr>
        <p:xfrm>
          <a:off x="163996" y="1574657"/>
          <a:ext cx="9099649" cy="5386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9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78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39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内容物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ポスター （　　　　　部）</a:t>
                      </a:r>
                      <a:endParaRPr kumimoji="1" lang="en-US" altLang="ja-JP" sz="1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66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2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運営本部にて開封・設置させていただきます。　会議終了後は廃棄させていただきますのでご了承ください。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38599" y="488231"/>
            <a:ext cx="3983115" cy="88851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hangingPunct="1">
              <a:lnSpc>
                <a:spcPts val="1600"/>
              </a:lnSpc>
              <a:spcBef>
                <a:spcPts val="0"/>
              </a:spcBef>
              <a:buFontTx/>
              <a:buNone/>
              <a:defRPr/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■送付先：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zh-TW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650-0046 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神戸市中央区港島中町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9−1</a:t>
            </a: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神戸国際会議場　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3F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307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会議室</a:t>
            </a:r>
          </a:p>
          <a:p>
            <a:pPr eaLnBrk="1" hangingPunct="1">
              <a:lnSpc>
                <a:spcPts val="1600"/>
              </a:lnSpc>
              <a:spcBef>
                <a:spcPts val="0"/>
              </a:spcBef>
              <a:buNone/>
              <a:defRPr/>
            </a:pP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34</a:t>
            </a:r>
            <a:r>
              <a:rPr lang="ja-JP" altLang="en-US" sz="12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回日本リウマチ学会近畿支部学術集会　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運営本部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01492-458A-41E5-A9DD-D9B4107E6186}"/>
              </a:ext>
            </a:extLst>
          </p:cNvPr>
          <p:cNvSpPr txBox="1"/>
          <p:nvPr/>
        </p:nvSpPr>
        <p:spPr>
          <a:xfrm>
            <a:off x="5408654" y="88121"/>
            <a:ext cx="3959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9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12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日（金） 午前中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到着指定</a:t>
            </a:r>
          </a:p>
        </p:txBody>
      </p:sp>
    </p:spTree>
    <p:extLst>
      <p:ext uri="{BB962C8B-B14F-4D97-AF65-F5344CB8AC3E}">
        <p14:creationId xmlns:p14="http://schemas.microsoft.com/office/powerpoint/2010/main" val="302132025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141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松田 裕子 (Yuko Matsuda)</cp:lastModifiedBy>
  <cp:revision>138</cp:revision>
  <cp:lastPrinted>2022-04-04T04:58:50Z</cp:lastPrinted>
  <dcterms:created xsi:type="dcterms:W3CDTF">2011-01-14T11:42:04Z</dcterms:created>
  <dcterms:modified xsi:type="dcterms:W3CDTF">2025-08-12T02:38:21Z</dcterms:modified>
</cp:coreProperties>
</file>