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5" autoAdjust="0"/>
    <p:restoredTop sz="94660"/>
  </p:normalViewPr>
  <p:slideViewPr>
    <p:cSldViewPr>
      <p:cViewPr varScale="1">
        <p:scale>
          <a:sx n="67" d="100"/>
          <a:sy n="67" d="100"/>
        </p:scale>
        <p:origin x="157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0F5FC-657B-40C7-B621-0EAD0359B30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F1644-9BFF-48A0-BFBE-50549A4EB8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26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F1644-9BFF-48A0-BFBE-50549A4EB88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706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069528"/>
              </p:ext>
            </p:extLst>
          </p:nvPr>
        </p:nvGraphicFramePr>
        <p:xfrm>
          <a:off x="164367" y="116632"/>
          <a:ext cx="8777896" cy="6624735"/>
        </p:xfrm>
        <a:graphic>
          <a:graphicData uri="http://schemas.openxmlformats.org/drawingml/2006/table">
            <a:tbl>
              <a:tblPr/>
              <a:tblGrid>
                <a:gridCol w="1887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2920">
                  <a:extLst>
                    <a:ext uri="{9D8B030D-6E8A-4147-A177-3AD203B41FA5}">
                      <a16:colId xmlns:a16="http://schemas.microsoft.com/office/drawing/2014/main" val="4293457074"/>
                    </a:ext>
                  </a:extLst>
                </a:gridCol>
                <a:gridCol w="1251919">
                  <a:extLst>
                    <a:ext uri="{9D8B030D-6E8A-4147-A177-3AD203B41FA5}">
                      <a16:colId xmlns:a16="http://schemas.microsoft.com/office/drawing/2014/main" val="2757026159"/>
                    </a:ext>
                  </a:extLst>
                </a:gridCol>
                <a:gridCol w="3255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2120">
                <a:tc gridSpan="5">
                  <a:txBody>
                    <a:bodyPr/>
                    <a:lstStyle/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zh-CN" altLang="en-US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第</a:t>
                      </a:r>
                      <a:r>
                        <a:rPr lang="en-US" altLang="zh-CN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9</a:t>
                      </a:r>
                      <a:r>
                        <a:rPr lang="en-US" altLang="ja-JP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6</a:t>
                      </a:r>
                      <a:r>
                        <a:rPr lang="zh-CN" altLang="en-US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回九州眼科学会</a:t>
                      </a:r>
                      <a:r>
                        <a:rPr lang="en-US" altLang="ja-JP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【</a:t>
                      </a:r>
                      <a:r>
                        <a:rPr lang="ja-JP" altLang="en-US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送付状</a:t>
                      </a:r>
                      <a:r>
                        <a:rPr lang="en-US" altLang="ja-JP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】</a:t>
                      </a:r>
                    </a:p>
                    <a:p>
                      <a:pPr algn="ctr"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ja-JP" altLang="en-US" sz="3200" b="1" dirty="0">
                          <a:latin typeface="MS UI Gothic" panose="020B0600070205080204" pitchFamily="50" charset="-128"/>
                          <a:ea typeface="MS UI Gothic" panose="020B0600070205080204" pitchFamily="50" charset="-128"/>
                        </a:rPr>
                        <a:t>設置用チラシ</a:t>
                      </a:r>
                      <a:endParaRPr kumimoji="1" lang="en-US" altLang="ja-JP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0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学会名・研究会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名・団体名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494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72000" marR="72000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494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氏名</a:t>
                      </a:r>
                    </a:p>
                  </a:txBody>
                  <a:tcPr marL="72000" marR="7200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4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ご連絡（</a:t>
                      </a:r>
                      <a:r>
                        <a:rPr kumimoji="1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72000" marR="7200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134313"/>
                  </a:ext>
                </a:extLst>
              </a:tr>
              <a:tr h="5795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備考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45689" marB="45689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個数</a:t>
                      </a:r>
                    </a:p>
                  </a:txBody>
                  <a:tcPr marL="72000" marR="72000" marT="45689" marB="45689" anchor="ctr" anchorCtr="1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　　　</a:t>
                      </a:r>
                      <a:r>
                        <a:rPr kumimoji="1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／　　　　　個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口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213311"/>
                  </a:ext>
                </a:extLst>
              </a:tr>
              <a:tr h="103469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送付先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800" b="1" dirty="0">
                          <a:latin typeface="MS UI Gothic" pitchFamily="50" charset="-128"/>
                          <a:ea typeface="MS UI Gothic" pitchFamily="50" charset="-128"/>
                        </a:rPr>
                        <a:t>　　　</a:t>
                      </a:r>
                      <a:r>
                        <a:rPr lang="zh-CN" altLang="en-US" sz="1800" b="1" dirty="0">
                          <a:latin typeface="MS UI Gothic" pitchFamily="50" charset="-128"/>
                          <a:ea typeface="MS UI Gothic" pitchFamily="50" charset="-128"/>
                        </a:rPr>
                        <a:t>〒</a:t>
                      </a:r>
                      <a:r>
                        <a:rPr lang="en-US" altLang="zh-CN" sz="1800" b="1" dirty="0">
                          <a:latin typeface="MS UI Gothic" pitchFamily="50" charset="-128"/>
                          <a:ea typeface="MS UI Gothic" pitchFamily="50" charset="-128"/>
                        </a:rPr>
                        <a:t>880-0001</a:t>
                      </a:r>
                      <a:r>
                        <a:rPr lang="zh-CN" altLang="en-US" sz="1800" b="1" dirty="0">
                          <a:latin typeface="MS UI Gothic" pitchFamily="50" charset="-128"/>
                          <a:ea typeface="MS UI Gothic" pitchFamily="50" charset="-128"/>
                        </a:rPr>
                        <a:t>　</a:t>
                      </a:r>
                      <a:r>
                        <a:rPr lang="zh-TW" altLang="en-US" sz="1800" b="1" dirty="0">
                          <a:latin typeface="MS UI Gothic" pitchFamily="50" charset="-128"/>
                          <a:ea typeface="MS UI Gothic" pitchFamily="50" charset="-128"/>
                        </a:rPr>
                        <a:t>宮崎市橘通西</a:t>
                      </a:r>
                      <a:r>
                        <a:rPr lang="en-US" altLang="zh-TW" sz="1800" b="1" dirty="0">
                          <a:latin typeface="MS UI Gothic" pitchFamily="50" charset="-128"/>
                          <a:ea typeface="MS UI Gothic" pitchFamily="50" charset="-128"/>
                        </a:rPr>
                        <a:t>1-1-2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宮崎市民プラザ１</a:t>
                      </a:r>
                      <a:r>
                        <a:rPr kumimoji="1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F 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大楽屋</a:t>
                      </a:r>
                      <a:r>
                        <a:rPr kumimoji="1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（運営本部） 宛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</a:t>
                      </a:r>
                      <a:r>
                        <a:rPr kumimoji="1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TEL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0985-24-1008</a:t>
                      </a: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0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必着日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木</a:t>
                      </a:r>
                      <a:r>
                        <a:rPr kumimoji="1" lang="en-US" altLang="ja-JP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 14</a:t>
                      </a: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時以降着指定</a:t>
                      </a:r>
                      <a:endParaRPr kumimoji="1" lang="en-US" altLang="ja-JP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7928637"/>
                  </a:ext>
                </a:extLst>
              </a:tr>
              <a:tr h="1074785">
                <a:tc gridSpan="5">
                  <a:txBody>
                    <a:bodyPr/>
                    <a:lstStyle/>
                    <a:p>
                      <a:r>
                        <a:rPr lang="en-US" altLang="ja-JP" sz="1600" b="1" dirty="0"/>
                        <a:t>※</a:t>
                      </a:r>
                      <a:r>
                        <a:rPr lang="ja-JP" altLang="en-US" sz="1600" b="1" dirty="0"/>
                        <a:t>必要事項を全てご記入の上、必ず荷物側面の見えやすい場所に</a:t>
                      </a:r>
                      <a:r>
                        <a:rPr lang="ja-JP" altLang="en-US" sz="1600" b="1" dirty="0">
                          <a:solidFill>
                            <a:srgbClr val="FF0000"/>
                          </a:solidFill>
                        </a:rPr>
                        <a:t>全ての荷物に貼付</a:t>
                      </a:r>
                      <a:r>
                        <a:rPr lang="ja-JP" altLang="en-US" sz="1600" b="1" dirty="0"/>
                        <a:t>してください。 </a:t>
                      </a:r>
                      <a:endParaRPr lang="en-US" altLang="ja-JP" sz="1600" b="1" dirty="0"/>
                    </a:p>
                    <a:p>
                      <a:r>
                        <a:rPr lang="en-US" altLang="ja-JP" sz="1600" b="1" dirty="0"/>
                        <a:t>※</a:t>
                      </a:r>
                      <a:r>
                        <a:rPr lang="ja-JP" altLang="en-US" sz="1600" b="1" dirty="0"/>
                        <a:t>本送付状は</a:t>
                      </a:r>
                      <a:r>
                        <a:rPr lang="ja-JP" altLang="en-US" sz="1600" b="1" dirty="0">
                          <a:solidFill>
                            <a:srgbClr val="FF0000"/>
                          </a:solidFill>
                        </a:rPr>
                        <a:t>カラーで印刷</a:t>
                      </a:r>
                      <a:r>
                        <a:rPr lang="ja-JP" altLang="en-US" sz="1600" b="1" dirty="0"/>
                        <a:t>をお願いします</a:t>
                      </a:r>
                      <a:endParaRPr kumimoji="1" lang="ja-JP" altLang="en-US" sz="1600" b="1" dirty="0"/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103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MS UI Gothic</vt:lpstr>
      <vt:lpstr>游ゴシック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藤岡 悠太 (Yuta Fujioka)</cp:lastModifiedBy>
  <cp:revision>99</cp:revision>
  <cp:lastPrinted>2017-06-08T02:05:53Z</cp:lastPrinted>
  <dcterms:created xsi:type="dcterms:W3CDTF">2007-01-25T08:42:07Z</dcterms:created>
  <dcterms:modified xsi:type="dcterms:W3CDTF">2026-04-27T01:44:26Z</dcterms:modified>
</cp:coreProperties>
</file>