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9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3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8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2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0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5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19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4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59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8093-D7E7-4277-AF03-8630790506C5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5C975-4418-4022-81AD-68CACB497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5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latin typeface="ＭＳ Ｐゴシック" panose="020B0600070205080204" pitchFamily="50" charset="-128"/>
              </a:rPr>
              <a:t>83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回九州山口薬学大会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8302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甲斐</dc:creator>
  <cp:lastModifiedBy>田原 さとみ (Satomi Tahara)</cp:lastModifiedBy>
  <cp:revision>5</cp:revision>
  <dcterms:created xsi:type="dcterms:W3CDTF">2018-07-21T05:45:28Z</dcterms:created>
  <dcterms:modified xsi:type="dcterms:W3CDTF">2024-07-08T02:00:39Z</dcterms:modified>
</cp:coreProperties>
</file>