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46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ADC78-23B7-454D-B37D-1F780FF9B546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CBF70-955C-4C14-8C27-F189D5841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5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17183" y="9373533"/>
            <a:ext cx="2918580" cy="49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53" tIns="45326" rIns="90653" bIns="4532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61CE53-D1CF-4C6E-8029-17E478528623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03131" y="2654301"/>
            <a:ext cx="8985739" cy="1020762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開示すべき利益相反は以下のとおりです。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5881689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（注：該当するもののみ記載）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9200" y="3889376"/>
            <a:ext cx="763905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《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記載例</a:t>
            </a: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》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b="1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研究費：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製薬、ＸＸ薬品工業、</a:t>
            </a:r>
            <a:r>
              <a:rPr kumimoji="0" lang="en-US" altLang="ja-JP" sz="2400" kern="0" dirty="0">
                <a:latin typeface="ＭＳ Ｐゴシック" pitchFamily="28" charset="-128"/>
                <a:ea typeface="ヒラギノ角ゴ Pro W3" pitchFamily="28" charset="-128"/>
              </a:rPr>
              <a:t>□□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役員・顧問職：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××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株：△△株式会社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特許使用料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講演料：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 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製薬、ＸＸ薬品、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寄附講座：△△製薬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/>
        </p:nvSpPr>
        <p:spPr bwMode="auto">
          <a:xfrm>
            <a:off x="1979614" y="473075"/>
            <a:ext cx="8237537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第</a:t>
            </a:r>
            <a:r>
              <a:rPr lang="en-US" altLang="ja-JP" sz="3600" b="1">
                <a:latin typeface="ＭＳ Ｐゴシック" panose="020B0600070205080204" pitchFamily="50" charset="-128"/>
              </a:rPr>
              <a:t>83</a:t>
            </a:r>
            <a:r>
              <a:rPr lang="ja-JP" altLang="en-US" sz="3600" b="1">
                <a:latin typeface="ＭＳ Ｐゴシック" panose="020B0600070205080204" pitchFamily="50" charset="-128"/>
              </a:rPr>
              <a:t>回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九州山口薬学大会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</p:spTree>
    <p:extLst>
      <p:ext uri="{BB962C8B-B14F-4D97-AF65-F5344CB8AC3E}">
        <p14:creationId xmlns:p14="http://schemas.microsoft.com/office/powerpoint/2010/main" val="1348447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103</Words>
  <Application>Microsoft Office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Windows ユーザー</dc:creator>
  <cp:lastModifiedBy>田原 さとみ (Satomi Tahara)</cp:lastModifiedBy>
  <cp:revision>11</cp:revision>
  <cp:lastPrinted>2016-03-09T05:03:17Z</cp:lastPrinted>
  <dcterms:created xsi:type="dcterms:W3CDTF">2016-03-09T04:21:40Z</dcterms:created>
  <dcterms:modified xsi:type="dcterms:W3CDTF">2024-07-08T02:01:19Z</dcterms:modified>
</cp:coreProperties>
</file>