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15" autoAdjust="0"/>
    <p:restoredTop sz="94660"/>
  </p:normalViewPr>
  <p:slideViewPr>
    <p:cSldViewPr>
      <p:cViewPr varScale="1">
        <p:scale>
          <a:sx n="71" d="100"/>
          <a:sy n="71" d="100"/>
        </p:scale>
        <p:origin x="1524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5364088" y="152177"/>
            <a:ext cx="3636000" cy="3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MS UI Gothic" pitchFamily="50" charset="-128"/>
                <a:ea typeface="MS UI Gothic" pitchFamily="50" charset="-128"/>
              </a:rPr>
              <a:t>※ </a:t>
            </a:r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カラーコピーして全ての荷物に貼付してください。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617334"/>
              </p:ext>
            </p:extLst>
          </p:nvPr>
        </p:nvGraphicFramePr>
        <p:xfrm>
          <a:off x="149225" y="2204864"/>
          <a:ext cx="8815263" cy="4612622"/>
        </p:xfrm>
        <a:graphic>
          <a:graphicData uri="http://schemas.openxmlformats.org/drawingml/2006/table">
            <a:tbl>
              <a:tblPr/>
              <a:tblGrid>
                <a:gridCol w="1542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64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セミナー名</a:t>
                      </a:r>
                    </a:p>
                  </a:txBody>
                  <a:tcPr marL="89998" marR="89998" marT="46788" marB="4678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709" marB="4570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4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貴社名</a:t>
                      </a:r>
                    </a:p>
                  </a:txBody>
                  <a:tcPr marL="89998" marR="89998" marT="46788" marB="4678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709" marB="4570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4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会場名</a:t>
                      </a:r>
                    </a:p>
                  </a:txBody>
                  <a:tcPr marL="89998" marR="89998" marT="46788" marB="4678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zh-TW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zh-TW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土</a:t>
                      </a: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zh-TW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  <a:r>
                        <a:rPr kumimoji="1" lang="zh-TW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時以降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会場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4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98" marR="89998" marT="46788" marB="4678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91438" marR="91438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64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88" marB="4678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6492"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 </a:t>
                      </a:r>
                      <a:r>
                        <a:rPr kumimoji="1" lang="ja-JP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事務局にて開封･設置させていただきます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</a:p>
                  </a:txBody>
                  <a:tcPr marL="89998" marR="89998" marT="46788" marB="4678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itchFamily="50" charset="-128"/>
                        <a:ea typeface="MS UI Gothic" pitchFamily="50" charset="-128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02" name="Text Box 87"/>
          <p:cNvSpPr txBox="1">
            <a:spLocks noChangeArrowheads="1"/>
          </p:cNvSpPr>
          <p:nvPr/>
        </p:nvSpPr>
        <p:spPr bwMode="auto">
          <a:xfrm>
            <a:off x="5652120" y="550639"/>
            <a:ext cx="3347968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インフォメーション用</a:t>
            </a:r>
          </a:p>
        </p:txBody>
      </p:sp>
      <p:sp>
        <p:nvSpPr>
          <p:cNvPr id="2" name="Text Box 79">
            <a:extLst>
              <a:ext uri="{FF2B5EF4-FFF2-40B4-BE49-F238E27FC236}">
                <a16:creationId xmlns:a16="http://schemas.microsoft.com/office/drawing/2014/main" id="{60F1F0C3-680E-DF28-CAE1-CE94C53D9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" y="1268760"/>
            <a:ext cx="89949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第</a:t>
            </a:r>
            <a:r>
              <a:rPr lang="en-US" altLang="ja-JP" sz="24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83</a:t>
            </a:r>
            <a:r>
              <a:rPr lang="ja-JP" altLang="en-US" sz="24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回九州山口薬学会</a:t>
            </a:r>
            <a:endParaRPr lang="en-US" altLang="ja-JP" sz="24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インフォメーションコーナー</a:t>
            </a:r>
            <a:r>
              <a:rPr lang="en-US" altLang="ja-JP" sz="3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【</a:t>
            </a:r>
            <a:r>
              <a:rPr lang="ja-JP" altLang="en-US" sz="3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ポスター</a:t>
            </a:r>
            <a:r>
              <a:rPr lang="en-US" altLang="ja-JP" sz="3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】</a:t>
            </a:r>
            <a:endParaRPr lang="ja-JP" altLang="en-US" sz="36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92450E9-BB42-115F-7814-3EB90CC45254}"/>
              </a:ext>
            </a:extLst>
          </p:cNvPr>
          <p:cNvSpPr txBox="1"/>
          <p:nvPr/>
        </p:nvSpPr>
        <p:spPr>
          <a:xfrm>
            <a:off x="148290" y="201248"/>
            <a:ext cx="507618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かごしま県民交流センター　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〒</a:t>
            </a:r>
            <a:r>
              <a:rPr kumimoji="1" lang="en-US" altLang="ja-JP" sz="1600" b="1" dirty="0"/>
              <a:t>892-0816</a:t>
            </a:r>
            <a:r>
              <a:rPr kumimoji="1" lang="ja-JP" altLang="en-US" sz="1600" b="1" dirty="0"/>
              <a:t>　</a:t>
            </a:r>
            <a:r>
              <a:rPr lang="ja-JP" altLang="en-US" sz="1600" b="1" dirty="0"/>
              <a:t>鹿児島市山下町</a:t>
            </a:r>
            <a:r>
              <a:rPr lang="en-US" altLang="ja-JP" sz="1600" b="1" dirty="0"/>
              <a:t>14-50</a:t>
            </a:r>
            <a:r>
              <a:rPr lang="ja-JP" altLang="en-US" sz="1600" b="1" dirty="0"/>
              <a:t>　</a:t>
            </a:r>
            <a:r>
              <a:rPr lang="en-US" altLang="ja-JP" sz="1600" b="1" dirty="0"/>
              <a:t>2F</a:t>
            </a:r>
            <a:r>
              <a:rPr lang="ja-JP" altLang="en-US" sz="1600" b="1" dirty="0"/>
              <a:t>　総合案内　宛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5877892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74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MS UI Gothic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柏木 素子 (Motoko Kashiwagi)</cp:lastModifiedBy>
  <cp:revision>99</cp:revision>
  <cp:lastPrinted>2017-06-08T02:05:53Z</cp:lastPrinted>
  <dcterms:created xsi:type="dcterms:W3CDTF">2007-01-25T08:42:07Z</dcterms:created>
  <dcterms:modified xsi:type="dcterms:W3CDTF">2024-09-09T01:14:24Z</dcterms:modified>
</cp:coreProperties>
</file>