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CCFF"/>
    <a:srgbClr val="FFFF99"/>
    <a:srgbClr val="FFFFCC"/>
    <a:srgbClr val="CCFFFF"/>
    <a:srgbClr val="0066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2CE26A8-4C71-68F4-D93B-CB349C9D32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545FFC1-7037-9D63-0AC1-69C3DA1542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3237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16EA0DE-C61D-4422-8337-FDA261DDADF7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5B78CDA-AB26-4A30-8F24-4413738274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1363"/>
            <a:ext cx="65706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DF5B4AC-0EF7-BA91-E282-855DB43D07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44" tIns="45322" rIns="90644" bIns="4532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F5CFC07-4DFC-A023-2F1F-D4DD1836BB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3236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1403C5A-E2ED-E9BD-163A-2B15D57ADA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3236"/>
          </a:xfrm>
          <a:prstGeom prst="rect">
            <a:avLst/>
          </a:prstGeom>
        </p:spPr>
        <p:txBody>
          <a:bodyPr vert="horz" wrap="square" lIns="90644" tIns="45322" rIns="90644" bIns="453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8F2F85-C0CE-49BA-8D2C-424A2FF0C8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A74D1FC-1DFF-9028-1F65-84CA0008D6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36486" indent="-283264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33056" indent="-226611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86278" indent="-226611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39501" indent="-226611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92723" indent="-22661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45945" indent="-22661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399168" indent="-22661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52390" indent="-226611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598CB949-C2E4-4073-A3BB-8AF4DD1B81D8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7CEB71B-9110-DD30-F003-401D49DDD1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2550" y="741363"/>
            <a:ext cx="6570663" cy="36972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509B189-E777-7901-E775-F88922A52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80E10E-84BF-8B28-7836-DDBE6970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1A79F-CD24-4B3F-8E43-54023059FE03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D9DE9D-DA66-F6E4-A928-F9E7FB71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0ACB6F-2324-A8D6-1619-4454B63E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FA1E5-216F-4D90-A86D-AC8C3AA9F0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854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077796-4BE8-EF43-4AD2-1F392F67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32514-A091-4BF7-B755-C8B4F97EA67B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B1538B-95D9-81AC-2C2F-4B597DFD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B06C2C-5FDD-022E-A945-7108239F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61573-8827-4983-B3EB-CBD12EFE0D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47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6209F1-9C07-56D1-8084-80955084B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DA1A6-E907-4D5D-80EA-2D2586D7D85B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3ABB66-4D6C-1103-359D-DD171CEE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EE983E-60E4-B8C3-A1E0-8E5F13FF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CA478-24E0-4912-9872-F94F8FD742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48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E458A4-130E-9177-B357-67384C90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2D7C-D4AB-4901-8195-26926226EF62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11411-1373-EE89-F970-9BB55BA4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842DB6-A60C-CC04-B4F2-2120872A3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87C1C-17B2-4FE5-8BA3-AC4C31C9F6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809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64CD6E-4600-9C5D-AB2B-91E7259D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02F6-126F-474A-B270-DE6BB314BE6D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E34CAA-6893-5A07-7581-9FDE4E51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4E676E-3417-F9EF-4F0D-83FF58B9E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CB14-1EF2-4E38-A89E-76EB514DD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45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67DD90-BC58-969B-8081-E9BAAE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641F3-FB92-443F-A5A3-89A30FE748D9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ADC718B-1C42-436E-53DB-7E9CA591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D37CB82-17C8-AC86-760B-8E660D40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8488C-ADAE-4FEB-95D7-C5E2AB0EE0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452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ACA1CBD6-CEB8-D546-F999-9EA48BBB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9FAE6-C9D9-4FAC-A764-5B5E5385F5F7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EB7693F8-7AFA-A916-DF74-793E0EED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7C4E0EC9-72FA-3371-DD85-9B43F0C4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C8E42-5103-4BBE-9227-94D9A15107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878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D1346D8D-6D63-EE96-5D8F-6AE1EE67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0B59A-9886-454A-A9CD-4191B07BE42F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D81D7853-620D-00ED-9CE1-2A298F62B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66A34813-F590-E51C-2707-97CD80C3E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8F41-55DF-4D1E-8072-EFF16F5FD3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411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C92E56F-03C9-22C9-3C5E-6A55748F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582BC-779F-4E89-B249-8B7155920A52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0195F406-04CF-86A7-0AFA-9FDDB853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E416F807-B485-5642-2753-BDFB52CBE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8B388-981B-4BDD-A29D-AF5ABB1061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561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B33489AA-F587-CFD8-A03E-3FB089F6A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3B26F-FA0A-451D-96BB-CD4608202296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C51A128-4733-AC7C-C283-ABCFEF8D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2FA47-4D13-0C26-CEB1-1C177638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5ECF4-11AC-430E-BE06-10C01E2851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309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15BF792-E223-B155-E56C-092CE24FD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0AA1-747D-4581-96BC-9CAAA40807A2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DE25C93D-F8AF-9715-C01E-6A7D1908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7911187-9FFF-52C0-1B68-E738168D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52F65-4856-4C1C-AE79-C681ABEE5E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625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19E63F36-2FD2-CFD3-31F3-22A6AF0F5A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2F6B418-7068-42BD-1460-C3BDB9D23E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E56BAC-B2B9-6DB2-91A3-ACD31807B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A71531-0C03-4594-8AEE-5997FF6118E2}" type="datetimeFigureOut">
              <a:rPr lang="ja-JP" altLang="en-US"/>
              <a:pPr>
                <a:defRPr/>
              </a:pPr>
              <a:t>2026/3/24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9A36DF-1426-1149-4B39-5EF696823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98C7DC-A04E-0CBC-09F9-47E1AB174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B39A01-4BC8-475F-A7DF-9E5CC38703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1D6CFF-343A-8591-EFDA-FF2DFC18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64" y="704852"/>
            <a:ext cx="11561736" cy="3092234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pPr eaLnBrk="1" hangingPunct="1"/>
            <a:r>
              <a:rPr lang="ja-JP" altLang="en-US" sz="40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第</a:t>
            </a:r>
            <a:r>
              <a:rPr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20</a:t>
            </a:r>
            <a:r>
              <a:rPr lang="ja-JP" altLang="en-US" sz="400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回 </a:t>
            </a:r>
            <a:r>
              <a:rPr lang="ja-JP" altLang="en-US" sz="40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肝癌治療ナビゲーション研究会</a:t>
            </a:r>
            <a:br>
              <a:rPr lang="en-US" altLang="ja-JP" sz="40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</a:br>
            <a:r>
              <a:rPr lang="ja-JP" altLang="en-US" sz="40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利益相反開示</a:t>
            </a:r>
            <a:br>
              <a:rPr lang="en-US" altLang="ja-JP" sz="40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</a:br>
            <a:r>
              <a:rPr lang="ja-JP" altLang="en-US" sz="16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　</a:t>
            </a:r>
            <a:br>
              <a:rPr lang="en-US" altLang="ja-JP" sz="2400" i="1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</a:br>
            <a:r>
              <a:rPr lang="ja-JP" altLang="en-US" sz="32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筆頭演者　：　●●　●●　</a:t>
            </a:r>
            <a:r>
              <a:rPr lang="ja-JP" altLang="en-US" sz="2800" dirty="0">
                <a:solidFill>
                  <a:schemeClr val="bg1"/>
                </a:solidFill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　　　　　　　　　　　</a:t>
            </a:r>
            <a:endParaRPr lang="en-US" altLang="ja-JP" sz="2800" dirty="0">
              <a:solidFill>
                <a:schemeClr val="bg1"/>
              </a:solidFill>
              <a:latin typeface="Arial" panose="020B0604020202020204" pitchFamily="34" charset="0"/>
              <a:ea typeface="HGS創英角ｺﾞｼｯｸUB" panose="020B09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9A1701F-51ED-5370-83FD-42EF91724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377195"/>
            <a:ext cx="9880169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3800" dirty="0"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演題発表に関連し開示すべき</a:t>
            </a:r>
            <a:endParaRPr lang="en-US" altLang="ja-JP" sz="3800" dirty="0">
              <a:latin typeface="Arial" panose="020B0604020202020204" pitchFamily="34" charset="0"/>
              <a:ea typeface="HGS創英角ｺﾞｼｯｸUB" panose="020B0900000000000000" pitchFamily="50" charset="-128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3800" dirty="0">
                <a:latin typeface="Arial" panose="020B0604020202020204" pitchFamily="34" charset="0"/>
                <a:ea typeface="HGS創英角ｺﾞｼｯｸUB" panose="020B0900000000000000" pitchFamily="50" charset="-128"/>
                <a:cs typeface="Arial" panose="020B0604020202020204" pitchFamily="34" charset="0"/>
              </a:rPr>
              <a:t>利益相反関係にある企業などありません。</a:t>
            </a:r>
            <a:endParaRPr lang="en-US" altLang="ja-JP" sz="3800" dirty="0">
              <a:latin typeface="Arial" panose="020B0604020202020204" pitchFamily="34" charset="0"/>
              <a:ea typeface="HGS創英角ｺﾞｼｯｸUB" panose="020B0900000000000000" pitchFamily="50" charset="-128"/>
              <a:cs typeface="Arial" panose="020B0604020202020204" pitchFamily="34" charset="0"/>
            </a:endParaRPr>
          </a:p>
        </p:txBody>
      </p:sp>
      <p:cxnSp>
        <p:nvCxnSpPr>
          <p:cNvPr id="3076" name="直線コネクタ 2">
            <a:extLst>
              <a:ext uri="{FF2B5EF4-FFF2-40B4-BE49-F238E27FC236}">
                <a16:creationId xmlns:a16="http://schemas.microsoft.com/office/drawing/2014/main" id="{14D4E8D9-0067-BD49-5E52-062CD8626A8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7830" y="2601371"/>
            <a:ext cx="10616339" cy="0"/>
          </a:xfrm>
          <a:prstGeom prst="line">
            <a:avLst/>
          </a:prstGeom>
          <a:noFill/>
          <a:ln w="38100" algn="ctr">
            <a:solidFill>
              <a:srgbClr val="FFFF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36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第20回 肝癌治療ナビゲーション研究会 利益相反開示 　 筆頭演者　：　●●　●●　　　　　　　　　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saito yu</dc:creator>
  <cp:lastModifiedBy>熱田 友希 (Yuki Atsuta)</cp:lastModifiedBy>
  <cp:revision>20</cp:revision>
  <cp:lastPrinted>2025-02-27T04:27:24Z</cp:lastPrinted>
  <dcterms:created xsi:type="dcterms:W3CDTF">2013-04-05T13:35:17Z</dcterms:created>
  <dcterms:modified xsi:type="dcterms:W3CDTF">2026-03-24T07:10:35Z</dcterms:modified>
</cp:coreProperties>
</file>