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1" r:id="rId2"/>
  </p:sldIdLst>
  <p:sldSz cx="12192000" cy="6858000"/>
  <p:notesSz cx="9939338" cy="68072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19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39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4" userDrawn="1">
          <p15:clr>
            <a:srgbClr val="A4A3A4"/>
          </p15:clr>
        </p15:guide>
        <p15:guide id="2" pos="313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9B"/>
    <a:srgbClr val="66FFFF"/>
    <a:srgbClr val="FF99FF"/>
    <a:srgbClr val="D8D8D8"/>
    <a:srgbClr val="F0F8A6"/>
    <a:srgbClr val="B5E9C9"/>
    <a:srgbClr val="F8B4A6"/>
    <a:srgbClr val="F48D78"/>
    <a:srgbClr val="FF0000"/>
    <a:srgbClr val="FF92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41" autoAdjust="0"/>
    <p:restoredTop sz="96192" autoAdjust="0"/>
  </p:normalViewPr>
  <p:slideViewPr>
    <p:cSldViewPr snapToGrid="0">
      <p:cViewPr varScale="1">
        <p:scale>
          <a:sx n="74" d="100"/>
          <a:sy n="74" d="100"/>
        </p:scale>
        <p:origin x="648" y="52"/>
      </p:cViewPr>
      <p:guideLst>
        <p:guide orient="horz" pos="2161"/>
        <p:guide pos="39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688" y="48"/>
      </p:cViewPr>
      <p:guideLst>
        <p:guide orient="horz" pos="2144"/>
        <p:guide pos="313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346B6A2F-A499-FB24-CCD3-CC9C6BFF890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FD274025-156D-4281-3A7C-BA38AC04B84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32602" y="0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2" name="Rectangle 4">
            <a:extLst>
              <a:ext uri="{FF2B5EF4-FFF2-40B4-BE49-F238E27FC236}">
                <a16:creationId xmlns:a16="http://schemas.microsoft.com/office/drawing/2014/main" id="{A8C387F3-63A7-26DC-6A41-DF768EE44389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6466894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9E36E7D7-0AD8-9360-D6A4-82F688A364A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32602" y="6466894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5A08FF-57D8-4BBD-9837-9AB0CB89D4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8D399D7E-963A-1000-0FF6-A3017F4E97C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9A153479-5172-12BD-A694-1CDCE10B7D7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30284" y="0"/>
            <a:ext cx="4306737" cy="34030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926D7A7-1393-1196-2054-0164F0787A0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708275" y="511175"/>
            <a:ext cx="4532313" cy="25511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763A11EB-B29E-058C-92A2-70544179346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080" y="3234535"/>
            <a:ext cx="7955179" cy="30616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FBFCBCFA-7556-4BA3-F510-A3946BCB6E3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65807"/>
            <a:ext cx="4306737" cy="3392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2A02DDA-0B6F-CCA3-99CA-E89DF89D95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30284" y="6465807"/>
            <a:ext cx="4306737" cy="3392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384" tIns="45693" rIns="91384" bIns="4569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0EA2B24-F4F2-41ED-8111-1E7FE79AC8D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4DA144-B252-7A40-2D49-DAC0E52FF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A1627E-1B92-54FF-19D9-D1A16B8C1A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708275" y="511175"/>
            <a:ext cx="4532313" cy="25511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971BB5-2B88-0D18-1D6E-6A6A62F97B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6EA109C-4220-C953-1F66-D186648A8E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EA2B24-F4F2-41ED-8111-1E7FE79AC8DD}" type="slidenum">
              <a:rPr lang="en-US" altLang="ja-JP" smtClean="0"/>
              <a:pPr>
                <a:defRPr/>
              </a:pPr>
              <a:t>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2863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3907" y="2129894"/>
            <a:ext cx="10364188" cy="147050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7811" y="3886418"/>
            <a:ext cx="8536380" cy="17521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655955" indent="0" algn="ctr">
              <a:buNone/>
              <a:defRPr/>
            </a:lvl2pPr>
            <a:lvl3pPr marL="1311911" indent="0" algn="ctr">
              <a:buNone/>
              <a:defRPr/>
            </a:lvl3pPr>
            <a:lvl4pPr marL="1967865" indent="0" algn="ctr">
              <a:buNone/>
              <a:defRPr/>
            </a:lvl4pPr>
            <a:lvl5pPr marL="2623820" indent="0" algn="ctr">
              <a:buNone/>
              <a:defRPr/>
            </a:lvl5pPr>
            <a:lvl6pPr marL="3279776" indent="0" algn="ctr">
              <a:buNone/>
              <a:defRPr/>
            </a:lvl6pPr>
            <a:lvl7pPr marL="3935731" indent="0" algn="ctr">
              <a:buNone/>
              <a:defRPr/>
            </a:lvl7pPr>
            <a:lvl8pPr marL="4591685" indent="0" algn="ctr">
              <a:buNone/>
              <a:defRPr/>
            </a:lvl8pPr>
            <a:lvl9pPr marL="5247641" indent="0" algn="ctr">
              <a:buNone/>
              <a:defRPr/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8E07A9-9E2C-BEEE-38F7-03E47531B6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FA03A26-E9BF-EDE2-C81D-6E05C90757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E2CADAB-93FF-504F-DCC8-1EDCEFA9DA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BE60-9572-43C7-82A3-106A19DC7A0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4581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2423" y="274760"/>
            <a:ext cx="10967156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12423" y="1600200"/>
            <a:ext cx="10967156" cy="452474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7C18925-67F7-935C-75BE-740C8A3A81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13E8A01-587F-C29B-AF8B-4BF0C7A0A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C0DCE3-AE07-294D-DDD9-CC7DC2CEE0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87EA7-C2F1-4FF9-84D7-AA546663C2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6573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131" y="275107"/>
            <a:ext cx="2741716" cy="5850370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11159" y="275107"/>
            <a:ext cx="7956347" cy="585037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A28B70-268E-BB9C-13AD-D87DE04A6E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DF35E1-8CCB-EFD1-610D-1C4FE78417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1BE8E7A-353F-BF7E-FAC8-1F60AC4CA0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642536-2BEC-4A53-B4CC-F3569967627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41010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611161" y="275107"/>
            <a:ext cx="10969687" cy="58503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CC9DBF2-4F06-0201-3A74-8717B95479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17A40AB-20A9-7AFC-B8DC-9E940F84D9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480FD7E-B20C-E2E2-3500-8220185090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EC6DA-CF3E-4465-AC3B-AFCF7F4C9CB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7200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2423" y="274760"/>
            <a:ext cx="10967156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12423" y="1600200"/>
            <a:ext cx="10967156" cy="452474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5E493E-9636-62BD-9D9F-33C618A2CF7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2B675E-683B-0ED9-D7A2-BDA69C5E3F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CFE7D0-12B8-BB6C-7410-48F95CF4F4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0F8F3-F162-4479-B059-7F4FD3C42AB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48853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2010" y="4407162"/>
            <a:ext cx="10364191" cy="1361337"/>
          </a:xfrm>
          <a:prstGeom prst="rect">
            <a:avLst/>
          </a:prstGeom>
        </p:spPr>
        <p:txBody>
          <a:bodyPr anchor="t"/>
          <a:lstStyle>
            <a:lvl1pPr algn="l">
              <a:defRPr sz="5739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2010" y="2907173"/>
            <a:ext cx="10364191" cy="149998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70"/>
            </a:lvl1pPr>
            <a:lvl2pPr marL="655955" indent="0">
              <a:buNone/>
              <a:defRPr sz="2583"/>
            </a:lvl2pPr>
            <a:lvl3pPr marL="1311911" indent="0">
              <a:buNone/>
              <a:defRPr sz="2295"/>
            </a:lvl3pPr>
            <a:lvl4pPr marL="1967865" indent="0">
              <a:buNone/>
              <a:defRPr sz="2009"/>
            </a:lvl4pPr>
            <a:lvl5pPr marL="2623820" indent="0">
              <a:buNone/>
              <a:defRPr sz="2009"/>
            </a:lvl5pPr>
            <a:lvl6pPr marL="3279776" indent="0">
              <a:buNone/>
              <a:defRPr sz="2009"/>
            </a:lvl6pPr>
            <a:lvl7pPr marL="3935731" indent="0">
              <a:buNone/>
              <a:defRPr sz="2009"/>
            </a:lvl7pPr>
            <a:lvl8pPr marL="4591685" indent="0">
              <a:buNone/>
              <a:defRPr sz="2009"/>
            </a:lvl8pPr>
            <a:lvl9pPr marL="5247641" indent="0">
              <a:buNone/>
              <a:defRPr sz="2009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FDEDAD-A578-310E-72E6-BF370BC37E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93CAB78-3EAE-98A5-A172-4858CE2A49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03E118-D3F2-15F9-C05A-0DA836382A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74DD18-6089-4BAC-8AFB-19688B5BD11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408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2423" y="274760"/>
            <a:ext cx="10967156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11163" y="1600422"/>
            <a:ext cx="5347616" cy="4525057"/>
          </a:xfrm>
          <a:prstGeom prst="rect">
            <a:avLst/>
          </a:prstGeom>
        </p:spPr>
        <p:txBody>
          <a:bodyPr/>
          <a:lstStyle>
            <a:lvl1pPr>
              <a:defRPr sz="4017"/>
            </a:lvl1pPr>
            <a:lvl2pPr>
              <a:defRPr sz="3443"/>
            </a:lvl2pPr>
            <a:lvl3pPr>
              <a:defRPr sz="2870"/>
            </a:lvl3pPr>
            <a:lvl4pPr>
              <a:defRPr sz="2583"/>
            </a:lvl4pPr>
            <a:lvl5pPr>
              <a:defRPr sz="2583"/>
            </a:lvl5pPr>
            <a:lvl6pPr>
              <a:defRPr sz="2583"/>
            </a:lvl6pPr>
            <a:lvl7pPr>
              <a:defRPr sz="2583"/>
            </a:lvl7pPr>
            <a:lvl8pPr>
              <a:defRPr sz="2583"/>
            </a:lvl8pPr>
            <a:lvl9pPr>
              <a:defRPr sz="2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30398" y="1600422"/>
            <a:ext cx="5350447" cy="4525057"/>
          </a:xfrm>
          <a:prstGeom prst="rect">
            <a:avLst/>
          </a:prstGeom>
        </p:spPr>
        <p:txBody>
          <a:bodyPr/>
          <a:lstStyle>
            <a:lvl1pPr>
              <a:defRPr sz="4017"/>
            </a:lvl1pPr>
            <a:lvl2pPr>
              <a:defRPr sz="3443"/>
            </a:lvl2pPr>
            <a:lvl3pPr>
              <a:defRPr sz="2870"/>
            </a:lvl3pPr>
            <a:lvl4pPr>
              <a:defRPr sz="2583"/>
            </a:lvl4pPr>
            <a:lvl5pPr>
              <a:defRPr sz="2583"/>
            </a:lvl5pPr>
            <a:lvl6pPr>
              <a:defRPr sz="2583"/>
            </a:lvl6pPr>
            <a:lvl7pPr>
              <a:defRPr sz="2583"/>
            </a:lvl7pPr>
            <a:lvl8pPr>
              <a:defRPr sz="2583"/>
            </a:lvl8pPr>
            <a:lvl9pPr>
              <a:defRPr sz="258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E9AC90C-616B-F981-777C-72CD8AACCC9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5CFE16-6293-0898-2581-45318A751C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F21349-58F5-14D8-04A8-DA241796A1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33B2A-96CF-4410-BB25-AFD5220A51A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905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8331" y="275108"/>
            <a:ext cx="10975344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8329" y="1534919"/>
            <a:ext cx="5387228" cy="639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43" b="1"/>
            </a:lvl1pPr>
            <a:lvl2pPr marL="655955" indent="0">
              <a:buNone/>
              <a:defRPr sz="2870" b="1"/>
            </a:lvl2pPr>
            <a:lvl3pPr marL="1311911" indent="0">
              <a:buNone/>
              <a:defRPr sz="2583" b="1"/>
            </a:lvl3pPr>
            <a:lvl4pPr marL="1967865" indent="0">
              <a:buNone/>
              <a:defRPr sz="2295" b="1"/>
            </a:lvl4pPr>
            <a:lvl5pPr marL="2623820" indent="0">
              <a:buNone/>
              <a:defRPr sz="2295" b="1"/>
            </a:lvl5pPr>
            <a:lvl6pPr marL="3279776" indent="0">
              <a:buNone/>
              <a:defRPr sz="2295" b="1"/>
            </a:lvl6pPr>
            <a:lvl7pPr marL="3935731" indent="0">
              <a:buNone/>
              <a:defRPr sz="2295" b="1"/>
            </a:lvl7pPr>
            <a:lvl8pPr marL="4591685" indent="0">
              <a:buNone/>
              <a:defRPr sz="2295" b="1"/>
            </a:lvl8pPr>
            <a:lvl9pPr marL="5247641" indent="0">
              <a:buNone/>
              <a:defRPr sz="22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8329" y="2174648"/>
            <a:ext cx="5387228" cy="3951920"/>
          </a:xfrm>
          <a:prstGeom prst="rect">
            <a:avLst/>
          </a:prstGeom>
        </p:spPr>
        <p:txBody>
          <a:bodyPr/>
          <a:lstStyle>
            <a:lvl1pPr>
              <a:defRPr sz="3443"/>
            </a:lvl1pPr>
            <a:lvl2pPr>
              <a:defRPr sz="2870"/>
            </a:lvl2pPr>
            <a:lvl3pPr>
              <a:defRPr sz="2583"/>
            </a:lvl3pPr>
            <a:lvl4pPr>
              <a:defRPr sz="2295"/>
            </a:lvl4pPr>
            <a:lvl5pPr>
              <a:defRPr sz="2295"/>
            </a:lvl5pPr>
            <a:lvl6pPr>
              <a:defRPr sz="2295"/>
            </a:lvl6pPr>
            <a:lvl7pPr>
              <a:defRPr sz="2295"/>
            </a:lvl7pPr>
            <a:lvl8pPr>
              <a:defRPr sz="2295"/>
            </a:lvl8pPr>
            <a:lvl9pPr>
              <a:defRPr sz="229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621" y="1534919"/>
            <a:ext cx="5390057" cy="63973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43" b="1"/>
            </a:lvl1pPr>
            <a:lvl2pPr marL="655955" indent="0">
              <a:buNone/>
              <a:defRPr sz="2870" b="1"/>
            </a:lvl2pPr>
            <a:lvl3pPr marL="1311911" indent="0">
              <a:buNone/>
              <a:defRPr sz="2583" b="1"/>
            </a:lvl3pPr>
            <a:lvl4pPr marL="1967865" indent="0">
              <a:buNone/>
              <a:defRPr sz="2295" b="1"/>
            </a:lvl4pPr>
            <a:lvl5pPr marL="2623820" indent="0">
              <a:buNone/>
              <a:defRPr sz="2295" b="1"/>
            </a:lvl5pPr>
            <a:lvl6pPr marL="3279776" indent="0">
              <a:buNone/>
              <a:defRPr sz="2295" b="1"/>
            </a:lvl6pPr>
            <a:lvl7pPr marL="3935731" indent="0">
              <a:buNone/>
              <a:defRPr sz="2295" b="1"/>
            </a:lvl7pPr>
            <a:lvl8pPr marL="4591685" indent="0">
              <a:buNone/>
              <a:defRPr sz="2295" b="1"/>
            </a:lvl8pPr>
            <a:lvl9pPr marL="5247641" indent="0">
              <a:buNone/>
              <a:defRPr sz="229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621" y="2174648"/>
            <a:ext cx="5390057" cy="3951920"/>
          </a:xfrm>
          <a:prstGeom prst="rect">
            <a:avLst/>
          </a:prstGeom>
        </p:spPr>
        <p:txBody>
          <a:bodyPr/>
          <a:lstStyle>
            <a:lvl1pPr>
              <a:defRPr sz="3443"/>
            </a:lvl1pPr>
            <a:lvl2pPr>
              <a:defRPr sz="2870"/>
            </a:lvl2pPr>
            <a:lvl3pPr>
              <a:defRPr sz="2583"/>
            </a:lvl3pPr>
            <a:lvl4pPr>
              <a:defRPr sz="2295"/>
            </a:lvl4pPr>
            <a:lvl5pPr>
              <a:defRPr sz="2295"/>
            </a:lvl5pPr>
            <a:lvl6pPr>
              <a:defRPr sz="2295"/>
            </a:lvl6pPr>
            <a:lvl7pPr>
              <a:defRPr sz="2295"/>
            </a:lvl7pPr>
            <a:lvl8pPr>
              <a:defRPr sz="2295"/>
            </a:lvl8pPr>
            <a:lvl9pPr>
              <a:defRPr sz="2295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9887916-E745-6F1B-4B2F-409F671CC1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A6586A0-9AF0-D9B9-219C-6217B83282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84A7CF9-2E78-B41D-E9B2-811BD66145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9C737-3249-4D9B-939C-F3B6328CDA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92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2423" y="274760"/>
            <a:ext cx="10967156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69F1749-4C39-C118-BE93-20AA0CC735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91189B7-17AD-2205-9928-38B6E2D79C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3D094D-F4B9-EC7E-B2F3-C18B31D3C3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32355-DEDA-4017-8C73-B58FF355C1F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6953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C82841C-3534-655B-BABF-AE9C623542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C2FEBFE-57B4-5B91-A334-BA92F410F5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F0FF7EE-E80E-ABCD-9F57-813330D6E5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4AF5A-EE04-47FB-A98A-EA5F711338B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862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8334" y="272925"/>
            <a:ext cx="4012127" cy="1162650"/>
          </a:xfrm>
          <a:prstGeom prst="rect">
            <a:avLst/>
          </a:prstGeom>
        </p:spPr>
        <p:txBody>
          <a:bodyPr anchor="b"/>
          <a:lstStyle>
            <a:lvl1pPr algn="l">
              <a:defRPr sz="287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7594" y="272926"/>
            <a:ext cx="6816087" cy="5853645"/>
          </a:xfrm>
          <a:prstGeom prst="rect">
            <a:avLst/>
          </a:prstGeom>
        </p:spPr>
        <p:txBody>
          <a:bodyPr/>
          <a:lstStyle>
            <a:lvl1pPr>
              <a:defRPr sz="4592"/>
            </a:lvl1pPr>
            <a:lvl2pPr>
              <a:defRPr sz="4017"/>
            </a:lvl2pPr>
            <a:lvl3pPr>
              <a:defRPr sz="3443"/>
            </a:lvl3pPr>
            <a:lvl4pPr>
              <a:defRPr sz="2870"/>
            </a:lvl4pPr>
            <a:lvl5pPr>
              <a:defRPr sz="2870"/>
            </a:lvl5pPr>
            <a:lvl6pPr>
              <a:defRPr sz="2870"/>
            </a:lvl6pPr>
            <a:lvl7pPr>
              <a:defRPr sz="2870"/>
            </a:lvl7pPr>
            <a:lvl8pPr>
              <a:defRPr sz="2870"/>
            </a:lvl8pPr>
            <a:lvl9pPr>
              <a:defRPr sz="28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8334" y="1435577"/>
            <a:ext cx="4012127" cy="46909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9"/>
            </a:lvl1pPr>
            <a:lvl2pPr marL="655955" indent="0">
              <a:buNone/>
              <a:defRPr sz="1722"/>
            </a:lvl2pPr>
            <a:lvl3pPr marL="1311911" indent="0">
              <a:buNone/>
              <a:defRPr sz="1434"/>
            </a:lvl3pPr>
            <a:lvl4pPr marL="1967865" indent="0">
              <a:buNone/>
              <a:defRPr sz="1291"/>
            </a:lvl4pPr>
            <a:lvl5pPr marL="2623820" indent="0">
              <a:buNone/>
              <a:defRPr sz="1291"/>
            </a:lvl5pPr>
            <a:lvl6pPr marL="3279776" indent="0">
              <a:buNone/>
              <a:defRPr sz="1291"/>
            </a:lvl6pPr>
            <a:lvl7pPr marL="3935731" indent="0">
              <a:buNone/>
              <a:defRPr sz="1291"/>
            </a:lvl7pPr>
            <a:lvl8pPr marL="4591685" indent="0">
              <a:buNone/>
              <a:defRPr sz="1291"/>
            </a:lvl8pPr>
            <a:lvl9pPr marL="5247641" indent="0">
              <a:buNone/>
              <a:defRPr sz="12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720944-86A8-F440-2BF6-A2BEE5F880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10D389-C87B-31FE-9E84-DF15EE3CEF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60B507-097D-D8F4-E2AE-3D49F212AD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72B568-5A8E-44B7-92A7-030C5721767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23603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90871" y="4800163"/>
            <a:ext cx="7314068" cy="567680"/>
          </a:xfrm>
          <a:prstGeom prst="rect">
            <a:avLst/>
          </a:prstGeom>
        </p:spPr>
        <p:txBody>
          <a:bodyPr anchor="b"/>
          <a:lstStyle>
            <a:lvl1pPr algn="l">
              <a:defRPr sz="287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90871" y="612439"/>
            <a:ext cx="7314068" cy="41156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92"/>
            </a:lvl1pPr>
            <a:lvl2pPr marL="655955" indent="0">
              <a:buNone/>
              <a:defRPr sz="4017"/>
            </a:lvl2pPr>
            <a:lvl3pPr marL="1311911" indent="0">
              <a:buNone/>
              <a:defRPr sz="3443"/>
            </a:lvl3pPr>
            <a:lvl4pPr marL="1967865" indent="0">
              <a:buNone/>
              <a:defRPr sz="2870"/>
            </a:lvl4pPr>
            <a:lvl5pPr marL="2623820" indent="0">
              <a:buNone/>
              <a:defRPr sz="2870"/>
            </a:lvl5pPr>
            <a:lvl6pPr marL="3279776" indent="0">
              <a:buNone/>
              <a:defRPr sz="2870"/>
            </a:lvl6pPr>
            <a:lvl7pPr marL="3935731" indent="0">
              <a:buNone/>
              <a:defRPr sz="2870"/>
            </a:lvl7pPr>
            <a:lvl8pPr marL="4591685" indent="0">
              <a:buNone/>
              <a:defRPr sz="2870"/>
            </a:lvl8pPr>
            <a:lvl9pPr marL="5247641" indent="0">
              <a:buNone/>
              <a:defRPr sz="287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90871" y="5367846"/>
            <a:ext cx="7314068" cy="804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9"/>
            </a:lvl1pPr>
            <a:lvl2pPr marL="655955" indent="0">
              <a:buNone/>
              <a:defRPr sz="1722"/>
            </a:lvl2pPr>
            <a:lvl3pPr marL="1311911" indent="0">
              <a:buNone/>
              <a:defRPr sz="1434"/>
            </a:lvl3pPr>
            <a:lvl4pPr marL="1967865" indent="0">
              <a:buNone/>
              <a:defRPr sz="1291"/>
            </a:lvl4pPr>
            <a:lvl5pPr marL="2623820" indent="0">
              <a:buNone/>
              <a:defRPr sz="1291"/>
            </a:lvl5pPr>
            <a:lvl6pPr marL="3279776" indent="0">
              <a:buNone/>
              <a:defRPr sz="1291"/>
            </a:lvl6pPr>
            <a:lvl7pPr marL="3935731" indent="0">
              <a:buNone/>
              <a:defRPr sz="1291"/>
            </a:lvl7pPr>
            <a:lvl8pPr marL="4591685" indent="0">
              <a:buNone/>
              <a:defRPr sz="1291"/>
            </a:lvl8pPr>
            <a:lvl9pPr marL="5247641" indent="0">
              <a:buNone/>
              <a:defRPr sz="12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67D9E5-1350-109B-8F37-BC2ECC2A26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12425" y="6244737"/>
            <a:ext cx="2841977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793C81-6A42-19EE-0018-A0ADFCA3471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4737"/>
            <a:ext cx="3860800" cy="475884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C565C3-1665-6AED-8ED9-8228AB094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B523DC-465F-43FF-A486-6C5BBF02E7D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0203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>
            <a:extLst>
              <a:ext uri="{FF2B5EF4-FFF2-40B4-BE49-F238E27FC236}">
                <a16:creationId xmlns:a16="http://schemas.microsoft.com/office/drawing/2014/main" id="{C9152005-1E76-D4EF-BCE4-64135E1234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675012" y="6385413"/>
            <a:ext cx="2841979" cy="47588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5637" tIns="47819" rIns="95637" bIns="47819" numCol="1" anchor="b" anchorCtr="0" compatLnSpc="1">
            <a:prstTxWarp prst="textNoShape">
              <a:avLst/>
            </a:prstTxWarp>
          </a:bodyPr>
          <a:lstStyle>
            <a:lvl1pPr algn="ctr" defTabSz="1368913" eaLnBrk="1" hangingPunct="1">
              <a:defRPr sz="2022"/>
            </a:lvl1pPr>
          </a:lstStyle>
          <a:p>
            <a:pPr>
              <a:defRPr/>
            </a:pPr>
            <a:fld id="{957178F8-088C-4354-94F6-CD4FAA4BFA7D}" type="slidenum">
              <a:rPr lang="en-US" altLang="ja-JP" smtClean="0"/>
              <a:pPr>
                <a:defRPr/>
              </a:pPr>
              <a:t>‹#›</a:t>
            </a:fld>
            <a:endParaRPr lang="en-US" altLang="ja-JP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hdr="0" ftr="0" dt="0"/>
  <p:txStyles>
    <p:titleStyle>
      <a:lvl1pPr algn="ctr" defTabSz="13689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3689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2"/>
          </a:solidFill>
          <a:latin typeface="Arial" charset="0"/>
          <a:ea typeface="ＭＳ ゴシック" pitchFamily="49" charset="-128"/>
        </a:defRPr>
      </a:lvl2pPr>
      <a:lvl3pPr algn="ctr" defTabSz="13689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2"/>
          </a:solidFill>
          <a:latin typeface="Arial" charset="0"/>
          <a:ea typeface="ＭＳ ゴシック" pitchFamily="49" charset="-128"/>
        </a:defRPr>
      </a:lvl3pPr>
      <a:lvl4pPr algn="ctr" defTabSz="13689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2"/>
          </a:solidFill>
          <a:latin typeface="Arial" charset="0"/>
          <a:ea typeface="ＭＳ ゴシック" pitchFamily="49" charset="-128"/>
        </a:defRPr>
      </a:lvl4pPr>
      <a:lvl5pPr algn="ctr" defTabSz="1368913" rtl="0" eaLnBrk="0" fontAlgn="base" hangingPunct="0">
        <a:spcBef>
          <a:spcPct val="0"/>
        </a:spcBef>
        <a:spcAft>
          <a:spcPct val="0"/>
        </a:spcAft>
        <a:defRPr kumimoji="1" sz="6500">
          <a:solidFill>
            <a:schemeClr val="tx2"/>
          </a:solidFill>
          <a:latin typeface="Arial" charset="0"/>
          <a:ea typeface="ＭＳ ゴシック" pitchFamily="49" charset="-128"/>
        </a:defRPr>
      </a:lvl5pPr>
      <a:lvl6pPr marL="655955" algn="ctr" defTabSz="1371128" rtl="0" fontAlgn="base">
        <a:spcBef>
          <a:spcPct val="0"/>
        </a:spcBef>
        <a:spcAft>
          <a:spcPct val="0"/>
        </a:spcAft>
        <a:defRPr kumimoji="1" sz="6599">
          <a:solidFill>
            <a:schemeClr val="tx2"/>
          </a:solidFill>
          <a:latin typeface="Arial" charset="0"/>
          <a:ea typeface="ＭＳ ゴシック" pitchFamily="49" charset="-128"/>
        </a:defRPr>
      </a:lvl6pPr>
      <a:lvl7pPr marL="1311911" algn="ctr" defTabSz="1371128" rtl="0" fontAlgn="base">
        <a:spcBef>
          <a:spcPct val="0"/>
        </a:spcBef>
        <a:spcAft>
          <a:spcPct val="0"/>
        </a:spcAft>
        <a:defRPr kumimoji="1" sz="6599">
          <a:solidFill>
            <a:schemeClr val="tx2"/>
          </a:solidFill>
          <a:latin typeface="Arial" charset="0"/>
          <a:ea typeface="ＭＳ ゴシック" pitchFamily="49" charset="-128"/>
        </a:defRPr>
      </a:lvl7pPr>
      <a:lvl8pPr marL="1967865" algn="ctr" defTabSz="1371128" rtl="0" fontAlgn="base">
        <a:spcBef>
          <a:spcPct val="0"/>
        </a:spcBef>
        <a:spcAft>
          <a:spcPct val="0"/>
        </a:spcAft>
        <a:defRPr kumimoji="1" sz="6599">
          <a:solidFill>
            <a:schemeClr val="tx2"/>
          </a:solidFill>
          <a:latin typeface="Arial" charset="0"/>
          <a:ea typeface="ＭＳ ゴシック" pitchFamily="49" charset="-128"/>
        </a:defRPr>
      </a:lvl8pPr>
      <a:lvl9pPr marL="2623820" algn="ctr" defTabSz="1371128" rtl="0" fontAlgn="base">
        <a:spcBef>
          <a:spcPct val="0"/>
        </a:spcBef>
        <a:spcAft>
          <a:spcPct val="0"/>
        </a:spcAft>
        <a:defRPr kumimoji="1" sz="6599">
          <a:solidFill>
            <a:schemeClr val="tx2"/>
          </a:solidFill>
          <a:latin typeface="Arial" charset="0"/>
          <a:ea typeface="ＭＳ ゴシック" pitchFamily="49" charset="-128"/>
        </a:defRPr>
      </a:lvl9pPr>
    </p:titleStyle>
    <p:bodyStyle>
      <a:lvl1pPr marL="513629" indent="-513629" algn="l" defTabSz="1368913" rtl="0" eaLnBrk="0" fontAlgn="base" hangingPunct="0">
        <a:spcBef>
          <a:spcPct val="20000"/>
        </a:spcBef>
        <a:spcAft>
          <a:spcPct val="0"/>
        </a:spcAft>
        <a:buChar char="•"/>
        <a:defRPr kumimoji="1" sz="4622">
          <a:solidFill>
            <a:schemeClr val="tx1"/>
          </a:solidFill>
          <a:latin typeface="+mn-lt"/>
          <a:ea typeface="+mn-ea"/>
          <a:cs typeface="+mn-cs"/>
        </a:defRPr>
      </a:lvl1pPr>
      <a:lvl2pPr marL="1112098" indent="-426495" algn="l" defTabSz="1368913" rtl="0" eaLnBrk="0" fontAlgn="base" hangingPunct="0">
        <a:spcBef>
          <a:spcPct val="20000"/>
        </a:spcBef>
        <a:spcAft>
          <a:spcPct val="0"/>
        </a:spcAft>
        <a:buChar char="–"/>
        <a:defRPr kumimoji="1" sz="4044">
          <a:solidFill>
            <a:schemeClr val="tx1"/>
          </a:solidFill>
          <a:latin typeface="+mn-lt"/>
          <a:ea typeface="+mn-ea"/>
        </a:defRPr>
      </a:lvl2pPr>
      <a:lvl3pPr marL="1712861" indent="-341655" algn="l" defTabSz="1368913" rtl="0" eaLnBrk="0" fontAlgn="base" hangingPunct="0">
        <a:spcBef>
          <a:spcPct val="20000"/>
        </a:spcBef>
        <a:spcAft>
          <a:spcPct val="0"/>
        </a:spcAft>
        <a:buChar char="•"/>
        <a:defRPr kumimoji="1" sz="3467" b="1">
          <a:solidFill>
            <a:schemeClr val="tx1"/>
          </a:solidFill>
          <a:latin typeface="Century" pitchFamily="18" charset="0"/>
          <a:ea typeface="ＭＳ 明朝" pitchFamily="17" charset="-128"/>
        </a:defRPr>
      </a:lvl3pPr>
      <a:lvl4pPr marL="2398462" indent="-339362" algn="l" defTabSz="1368913" rtl="0" eaLnBrk="0" fontAlgn="base" hangingPunct="0">
        <a:spcBef>
          <a:spcPct val="20000"/>
        </a:spcBef>
        <a:spcAft>
          <a:spcPct val="0"/>
        </a:spcAft>
        <a:buChar char="–"/>
        <a:defRPr kumimoji="1" sz="2889">
          <a:solidFill>
            <a:schemeClr val="tx1"/>
          </a:solidFill>
          <a:latin typeface="+mn-lt"/>
          <a:ea typeface="+mn-ea"/>
        </a:defRPr>
      </a:lvl4pPr>
      <a:lvl5pPr marL="3084066" indent="-339362" algn="l" defTabSz="1368913" rtl="0" eaLnBrk="0" fontAlgn="base" hangingPunct="0">
        <a:spcBef>
          <a:spcPct val="20000"/>
        </a:spcBef>
        <a:spcAft>
          <a:spcPct val="0"/>
        </a:spcAft>
        <a:buChar char="»"/>
        <a:defRPr kumimoji="1" sz="2889" b="1">
          <a:solidFill>
            <a:schemeClr val="tx1"/>
          </a:solidFill>
          <a:latin typeface="Century" pitchFamily="18" charset="0"/>
          <a:ea typeface="ＭＳ 明朝" pitchFamily="17" charset="-128"/>
        </a:defRPr>
      </a:lvl5pPr>
      <a:lvl6pPr marL="3742134" indent="-341644" algn="l" defTabSz="1371128" rtl="0" fontAlgn="base">
        <a:spcBef>
          <a:spcPct val="20000"/>
        </a:spcBef>
        <a:spcAft>
          <a:spcPct val="0"/>
        </a:spcAft>
        <a:buChar char="»"/>
        <a:defRPr kumimoji="1" sz="3013" b="1">
          <a:solidFill>
            <a:schemeClr val="tx1"/>
          </a:solidFill>
          <a:latin typeface="Century" pitchFamily="18" charset="0"/>
          <a:ea typeface="ＭＳ 明朝" pitchFamily="17" charset="-128"/>
        </a:defRPr>
      </a:lvl6pPr>
      <a:lvl7pPr marL="4398088" indent="-341644" algn="l" defTabSz="1371128" rtl="0" fontAlgn="base">
        <a:spcBef>
          <a:spcPct val="20000"/>
        </a:spcBef>
        <a:spcAft>
          <a:spcPct val="0"/>
        </a:spcAft>
        <a:buChar char="»"/>
        <a:defRPr kumimoji="1" sz="3013" b="1">
          <a:solidFill>
            <a:schemeClr val="tx1"/>
          </a:solidFill>
          <a:latin typeface="Century" pitchFamily="18" charset="0"/>
          <a:ea typeface="ＭＳ 明朝" pitchFamily="17" charset="-128"/>
        </a:defRPr>
      </a:lvl7pPr>
      <a:lvl8pPr marL="5054044" indent="-341644" algn="l" defTabSz="1371128" rtl="0" fontAlgn="base">
        <a:spcBef>
          <a:spcPct val="20000"/>
        </a:spcBef>
        <a:spcAft>
          <a:spcPct val="0"/>
        </a:spcAft>
        <a:buChar char="»"/>
        <a:defRPr kumimoji="1" sz="3013" b="1">
          <a:solidFill>
            <a:schemeClr val="tx1"/>
          </a:solidFill>
          <a:latin typeface="Century" pitchFamily="18" charset="0"/>
          <a:ea typeface="ＭＳ 明朝" pitchFamily="17" charset="-128"/>
        </a:defRPr>
      </a:lvl8pPr>
      <a:lvl9pPr marL="5709999" indent="-341644" algn="l" defTabSz="1371128" rtl="0" fontAlgn="base">
        <a:spcBef>
          <a:spcPct val="20000"/>
        </a:spcBef>
        <a:spcAft>
          <a:spcPct val="0"/>
        </a:spcAft>
        <a:buChar char="»"/>
        <a:defRPr kumimoji="1" sz="3013" b="1">
          <a:solidFill>
            <a:schemeClr val="tx1"/>
          </a:solidFill>
          <a:latin typeface="Century" pitchFamily="18" charset="0"/>
          <a:ea typeface="ＭＳ 明朝" pitchFamily="17" charset="-128"/>
        </a:defRPr>
      </a:lvl9pPr>
    </p:bodyStyle>
    <p:otherStyle>
      <a:defPPr>
        <a:defRPr lang="ja-JP"/>
      </a:defPPr>
      <a:lvl1pPr marL="0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1pPr>
      <a:lvl2pPr marL="655955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2pPr>
      <a:lvl3pPr marL="1311911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3pPr>
      <a:lvl4pPr marL="1967865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4pPr>
      <a:lvl5pPr marL="2623820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5pPr>
      <a:lvl6pPr marL="3279776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6pPr>
      <a:lvl7pPr marL="3935731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7pPr>
      <a:lvl8pPr marL="4591685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8pPr>
      <a:lvl9pPr marL="5247641" algn="l" defTabSz="1311911" rtl="0" eaLnBrk="1" latinLnBrk="0" hangingPunct="1">
        <a:defRPr kumimoji="1" sz="25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68D34-62C8-8678-8933-44CFE09D8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A63C491-BA1C-8083-7398-D07F59183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04AF5A-EE04-47FB-A98A-EA5F711338BD}" type="slidenum">
              <a:rPr lang="en-US" altLang="ja-JP" smtClean="0"/>
              <a:pPr>
                <a:defRPr/>
              </a:pPr>
              <a:t>0</a:t>
            </a:fld>
            <a:endParaRPr lang="en-US" altLang="ja-JP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135F7C4B-DD25-16C1-CCA6-E47DB1B378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64" y="84985"/>
            <a:ext cx="6289579" cy="1839314"/>
          </a:xfrm>
          <a:prstGeom prst="rect">
            <a:avLst/>
          </a:prstGeom>
          <a:solidFill>
            <a:schemeClr val="accent1"/>
          </a:solidFill>
          <a:ln w="15875">
            <a:solidFill>
              <a:schemeClr val="tx1"/>
            </a:solidFill>
          </a:ln>
        </p:spPr>
        <p:txBody>
          <a:bodyPr lIns="138050" tIns="69026" rIns="138050" bIns="69026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2600" b="1" dirty="0">
                <a:solidFill>
                  <a:schemeClr val="tx1"/>
                </a:solidFill>
                <a:latin typeface="+mn-ea"/>
                <a:ea typeface="+mn-ea"/>
                <a:cs typeface="メイリオ" panose="020B0604030504040204" pitchFamily="50" charset="-128"/>
              </a:rPr>
              <a:t>第</a:t>
            </a:r>
            <a:r>
              <a:rPr lang="en-US" altLang="ja-JP" sz="2600" b="1" dirty="0">
                <a:solidFill>
                  <a:schemeClr val="tx1"/>
                </a:solidFill>
                <a:latin typeface="+mn-ea"/>
                <a:ea typeface="+mn-ea"/>
                <a:cs typeface="メイリオ" panose="020B0604030504040204" pitchFamily="50" charset="-128"/>
              </a:rPr>
              <a:t>20</a:t>
            </a:r>
            <a:r>
              <a:rPr lang="ja-JP" altLang="en-US" sz="2600" b="1" dirty="0">
                <a:solidFill>
                  <a:schemeClr val="tx1"/>
                </a:solidFill>
                <a:latin typeface="+mn-ea"/>
                <a:ea typeface="+mn-ea"/>
                <a:cs typeface="メイリオ" panose="020B0604030504040204" pitchFamily="50" charset="-128"/>
              </a:rPr>
              <a:t>回肝癌治療ナビゲーション研究会</a:t>
            </a:r>
            <a:endParaRPr lang="en-US" altLang="ja-JP" sz="900" b="1" dirty="0">
              <a:solidFill>
                <a:schemeClr val="tx1"/>
              </a:solidFill>
              <a:latin typeface="+mn-ea"/>
              <a:ea typeface="+mn-ea"/>
              <a:cs typeface="メイリオ" panose="020B0604030504040204" pitchFamily="50" charset="-128"/>
            </a:endParaRPr>
          </a:p>
          <a:p>
            <a:pPr algn="l" eaLnBrk="1" hangingPunct="1">
              <a:defRPr/>
            </a:pPr>
            <a:r>
              <a:rPr lang="ja-JP" altLang="en-US" sz="3500" b="1" kern="0" spc="300" dirty="0">
                <a:solidFill>
                  <a:schemeClr val="tx1"/>
                </a:solidFill>
                <a:latin typeface="+mn-ea"/>
                <a:ea typeface="+mn-ea"/>
                <a:cs typeface="メイリオ" panose="020B0604030504040204" pitchFamily="50" charset="-128"/>
              </a:rPr>
              <a:t>関連学会ポスター・チラシ送付票</a:t>
            </a:r>
            <a:endParaRPr lang="en-US" altLang="ja-JP" sz="3500" b="1" kern="0" spc="300" dirty="0">
              <a:solidFill>
                <a:schemeClr val="tx1"/>
              </a:solidFill>
              <a:latin typeface="+mn-ea"/>
              <a:ea typeface="+mn-ea"/>
              <a:cs typeface="メイリオ" panose="020B0604030504040204" pitchFamily="50" charset="-128"/>
            </a:endParaRP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F2BFC6AC-5254-32FF-F517-2DF699159F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651511"/>
              </p:ext>
            </p:extLst>
          </p:nvPr>
        </p:nvGraphicFramePr>
        <p:xfrm>
          <a:off x="154763" y="2015344"/>
          <a:ext cx="11948097" cy="47576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4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56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59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25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38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800" b="1" dirty="0">
                          <a:latin typeface="+mn-ea"/>
                          <a:ea typeface="+mn-ea"/>
                        </a:rPr>
                        <a:t>学会・研究会・団体名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20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512678"/>
                  </a:ext>
                </a:extLst>
              </a:tr>
              <a:tr h="73138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貴社名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20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3427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担当者情報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所属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8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7394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氏名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1" lang="ja-JP" altLang="en-US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　　　　　　　　　　　　　　　　　　　様</a:t>
                      </a:r>
                      <a:endParaRPr kumimoji="1" lang="ja-JP" altLang="en-US" sz="18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6822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連絡先（</a:t>
                      </a:r>
                      <a:r>
                        <a:rPr kumimoji="1" lang="en-US" altLang="ja-JP" sz="2000" b="1" dirty="0">
                          <a:latin typeface="+mn-ea"/>
                          <a:ea typeface="+mn-ea"/>
                        </a:rPr>
                        <a:t>TEL</a:t>
                      </a:r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）</a:t>
                      </a:r>
                    </a:p>
                  </a:txBody>
                  <a:tcPr marL="121913" marR="121913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kumimoji="1" lang="ja-JP" altLang="en-US" sz="1000" b="0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471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000" b="1" dirty="0">
                          <a:latin typeface="+mn-ea"/>
                          <a:ea typeface="+mn-ea"/>
                        </a:rPr>
                        <a:t>内容物</a:t>
                      </a:r>
                      <a:endParaRPr kumimoji="1" lang="en-US" altLang="ja-JP" sz="2000" b="1" dirty="0">
                        <a:latin typeface="+mn-ea"/>
                        <a:ea typeface="+mn-ea"/>
                      </a:endParaRPr>
                    </a:p>
                  </a:txBody>
                  <a:tcPr marL="72000" marR="72000" marT="60943" marB="60943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1" dirty="0">
                          <a:latin typeface="+mn-ea"/>
                          <a:ea typeface="+mn-ea"/>
                        </a:rPr>
                        <a:t>関連学会ポスター・チラシ</a:t>
                      </a:r>
                      <a:endParaRPr kumimoji="1" lang="en-US" altLang="ja-JP" sz="2400" b="1" dirty="0">
                        <a:latin typeface="+mn-ea"/>
                        <a:ea typeface="+mn-ea"/>
                      </a:endParaRPr>
                    </a:p>
                  </a:txBody>
                  <a:tcPr marL="108000" marR="72000" marT="60943" marB="60943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1" dirty="0">
                          <a:latin typeface="+mn-ea"/>
                          <a:ea typeface="+mn-ea"/>
                        </a:rPr>
                        <a:t>※</a:t>
                      </a:r>
                      <a:r>
                        <a:rPr kumimoji="1" lang="ja-JP" altLang="en-US" sz="1600" b="1" dirty="0">
                          <a:latin typeface="+mn-ea"/>
                          <a:ea typeface="+mn-ea"/>
                        </a:rPr>
                        <a:t>会場スペースの都合により、掲示は</a:t>
                      </a:r>
                      <a:endParaRPr kumimoji="1" lang="en-US" altLang="ja-JP" sz="1600" b="1" dirty="0">
                        <a:latin typeface="+mn-ea"/>
                        <a:ea typeface="+mn-ea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1" dirty="0">
                          <a:latin typeface="+mn-ea"/>
                          <a:ea typeface="+mn-ea"/>
                        </a:rPr>
                        <a:t>各社１枚のみとなります。　　　　　　　　　　　　</a:t>
                      </a:r>
                      <a:endParaRPr kumimoji="1" lang="ja-JP" altLang="en-US" sz="1800" b="1" dirty="0">
                        <a:latin typeface="+mn-ea"/>
                        <a:ea typeface="+mn-ea"/>
                      </a:endParaRPr>
                    </a:p>
                  </a:txBody>
                  <a:tcPr marL="72000" marR="72000" marT="60943" marB="6094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2542"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・ </a:t>
                      </a:r>
                      <a:r>
                        <a:rPr lang="ja-JP" altLang="en-US" sz="1600" b="1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本送付票に必要事項を全てご記入のうえ、カラー出力にてすべての荷物側面の見えやすい場所に</a:t>
                      </a:r>
                      <a:r>
                        <a:rPr lang="ja-JP" altLang="en-US" sz="16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貼付</a:t>
                      </a:r>
                      <a:r>
                        <a:rPr lang="ja-JP" altLang="en-US" sz="16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をお願いします</a:t>
                      </a:r>
                      <a:r>
                        <a:rPr lang="ja-JP" altLang="en-US" sz="1600" b="1" dirty="0">
                          <a:solidFill>
                            <a:schemeClr val="tx2"/>
                          </a:solidFill>
                          <a:latin typeface="+mn-ea"/>
                          <a:ea typeface="+mn-ea"/>
                          <a:cs typeface="メイリオ" panose="020B0604030504040204" pitchFamily="50" charset="-128"/>
                        </a:rPr>
                        <a:t>。</a:t>
                      </a:r>
                      <a:endParaRPr kumimoji="1" lang="ja-JP" altLang="en-US" sz="1600" b="1" dirty="0">
                        <a:latin typeface="+mn-ea"/>
                        <a:ea typeface="+mn-ea"/>
                      </a:endParaRPr>
                    </a:p>
                  </a:txBody>
                  <a:tcPr marL="121913" marR="121913" marT="60943" marB="60943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ED7C6CF-37C2-08BF-7126-634D9A4976D1}"/>
              </a:ext>
            </a:extLst>
          </p:cNvPr>
          <p:cNvSpPr txBox="1"/>
          <p:nvPr/>
        </p:nvSpPr>
        <p:spPr>
          <a:xfrm>
            <a:off x="6570307" y="354639"/>
            <a:ext cx="5310174" cy="15696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1600" b="1" dirty="0">
                <a:latin typeface="+mj-ea"/>
                <a:ea typeface="+mj-ea"/>
              </a:rPr>
              <a:t>【</a:t>
            </a:r>
            <a:r>
              <a:rPr lang="ja-JP" altLang="en-US" sz="1600" b="1" dirty="0">
                <a:latin typeface="+mj-ea"/>
                <a:ea typeface="+mj-ea"/>
              </a:rPr>
              <a:t>送付先</a:t>
            </a:r>
            <a:r>
              <a:rPr lang="en-US" altLang="ja-JP" sz="1600" b="1" dirty="0">
                <a:latin typeface="+mj-ea"/>
                <a:ea typeface="+mj-ea"/>
              </a:rPr>
              <a:t>】</a:t>
            </a:r>
            <a:r>
              <a:rPr lang="ja-JP" altLang="en-US" sz="1600" b="1" dirty="0">
                <a:latin typeface="+mj-ea"/>
                <a:ea typeface="+mj-ea"/>
              </a:rPr>
              <a:t>〒</a:t>
            </a:r>
            <a:r>
              <a:rPr lang="en-US" altLang="ja-JP" sz="1600" b="1" dirty="0">
                <a:latin typeface="+mj-ea"/>
                <a:ea typeface="+mj-ea"/>
              </a:rPr>
              <a:t>530-0011 </a:t>
            </a:r>
            <a:r>
              <a:rPr lang="ja-JP" altLang="en-US" sz="1600" b="1" dirty="0">
                <a:latin typeface="+mj-ea"/>
                <a:ea typeface="+mj-ea"/>
              </a:rPr>
              <a:t>　　　　</a:t>
            </a:r>
            <a:r>
              <a:rPr lang="en-US" altLang="ja-JP" sz="1600" b="1" dirty="0">
                <a:latin typeface="+mj-ea"/>
              </a:rPr>
              <a:t>TEL</a:t>
            </a:r>
            <a:r>
              <a:rPr lang="ja-JP" altLang="en-US" sz="1600" b="1" dirty="0">
                <a:latin typeface="+mj-ea"/>
              </a:rPr>
              <a:t>：</a:t>
            </a:r>
            <a:r>
              <a:rPr lang="en-US" altLang="ja-JP" sz="1600" b="1" dirty="0">
                <a:latin typeface="+mj-ea"/>
              </a:rPr>
              <a:t>06-6292-6911</a:t>
            </a:r>
            <a:r>
              <a:rPr lang="ja-JP" altLang="en-US" sz="1600" b="1" dirty="0">
                <a:latin typeface="+mj-ea"/>
              </a:rPr>
              <a:t>（代）</a:t>
            </a:r>
            <a:endParaRPr lang="en-US" altLang="ja-JP" sz="1600" b="1" dirty="0">
              <a:latin typeface="+mj-ea"/>
              <a:ea typeface="+mj-ea"/>
            </a:endParaRPr>
          </a:p>
          <a:p>
            <a:r>
              <a:rPr lang="ja-JP" altLang="en-US" sz="1600" b="1" dirty="0">
                <a:latin typeface="+mj-ea"/>
                <a:ea typeface="+mj-ea"/>
              </a:rPr>
              <a:t>大阪市北区大深町</a:t>
            </a:r>
            <a:r>
              <a:rPr lang="en-US" altLang="ja-JP" sz="1600" b="1" dirty="0">
                <a:latin typeface="+mj-ea"/>
                <a:ea typeface="+mj-ea"/>
              </a:rPr>
              <a:t>3-1 </a:t>
            </a:r>
            <a:r>
              <a:rPr lang="ja-JP" altLang="en-US" sz="1600" b="1" dirty="0">
                <a:latin typeface="+mj-ea"/>
                <a:ea typeface="+mj-ea"/>
              </a:rPr>
              <a:t>グランフロント大阪北館地下</a:t>
            </a:r>
            <a:r>
              <a:rPr lang="en-US" altLang="ja-JP" sz="1600" b="1" dirty="0">
                <a:latin typeface="+mj-ea"/>
                <a:ea typeface="+mj-ea"/>
              </a:rPr>
              <a:t>2</a:t>
            </a:r>
            <a:r>
              <a:rPr lang="ja-JP" altLang="en-US" sz="1600" b="1" dirty="0">
                <a:latin typeface="+mj-ea"/>
                <a:ea typeface="+mj-ea"/>
              </a:rPr>
              <a:t>階</a:t>
            </a:r>
          </a:p>
          <a:p>
            <a:r>
              <a:rPr lang="ja-JP" altLang="en-US" sz="1600" b="1" dirty="0">
                <a:latin typeface="+mj-ea"/>
                <a:ea typeface="+mj-ea"/>
              </a:rPr>
              <a:t>コングレコンベンションセンター 小川様　宛　</a:t>
            </a:r>
            <a:endParaRPr lang="en-US" altLang="ja-JP" sz="1600" b="1" dirty="0">
              <a:latin typeface="+mj-ea"/>
              <a:ea typeface="+mj-ea"/>
            </a:endParaRPr>
          </a:p>
          <a:p>
            <a:r>
              <a:rPr lang="ja-JP" altLang="en-US" sz="1600" b="1" dirty="0">
                <a:latin typeface="+mj-ea"/>
                <a:ea typeface="+mj-ea"/>
              </a:rPr>
              <a:t>◆品名欄に下記</a:t>
            </a:r>
            <a:r>
              <a:rPr lang="en-US" altLang="ja-JP" sz="1600" b="1" dirty="0">
                <a:latin typeface="+mj-ea"/>
                <a:ea typeface="+mj-ea"/>
              </a:rPr>
              <a:t>3</a:t>
            </a:r>
            <a:r>
              <a:rPr lang="ja-JP" altLang="en-US" sz="1600" b="1" dirty="0">
                <a:latin typeface="+mj-ea"/>
                <a:ea typeface="+mj-ea"/>
              </a:rPr>
              <a:t>点をご記入ください</a:t>
            </a:r>
          </a:p>
          <a:p>
            <a:r>
              <a:rPr lang="en-US" altLang="ja-JP" sz="1600" b="1" dirty="0">
                <a:latin typeface="+mj-ea"/>
                <a:ea typeface="+mj-ea"/>
              </a:rPr>
              <a:t>『2026</a:t>
            </a:r>
            <a:r>
              <a:rPr lang="ja-JP" altLang="en-US" sz="1600" b="1" dirty="0">
                <a:latin typeface="+mj-ea"/>
                <a:ea typeface="+mj-ea"/>
              </a:rPr>
              <a:t>年</a:t>
            </a:r>
            <a:r>
              <a:rPr lang="en-US" altLang="ja-JP" sz="1600" b="1" dirty="0">
                <a:latin typeface="+mj-ea"/>
                <a:ea typeface="+mj-ea"/>
              </a:rPr>
              <a:t>8</a:t>
            </a:r>
            <a:r>
              <a:rPr lang="ja-JP" altLang="en-US" sz="1600" b="1" dirty="0">
                <a:latin typeface="+mj-ea"/>
                <a:ea typeface="+mj-ea"/>
              </a:rPr>
              <a:t>月</a:t>
            </a:r>
            <a:r>
              <a:rPr lang="en-US" altLang="ja-JP" sz="1600" b="1" dirty="0">
                <a:latin typeface="+mj-ea"/>
                <a:ea typeface="+mj-ea"/>
              </a:rPr>
              <a:t>28-29</a:t>
            </a:r>
            <a:r>
              <a:rPr lang="ja-JP" altLang="en-US" sz="1600" b="1" dirty="0">
                <a:latin typeface="+mj-ea"/>
                <a:ea typeface="+mj-ea"/>
              </a:rPr>
              <a:t>日、第</a:t>
            </a:r>
            <a:r>
              <a:rPr lang="en-US" altLang="ja-JP" sz="1600" b="1" dirty="0">
                <a:latin typeface="+mj-ea"/>
                <a:ea typeface="+mj-ea"/>
              </a:rPr>
              <a:t>20</a:t>
            </a:r>
            <a:r>
              <a:rPr lang="ja-JP" altLang="en-US" sz="1600" b="1" dirty="0">
                <a:latin typeface="+mj-ea"/>
                <a:ea typeface="+mj-ea"/>
              </a:rPr>
              <a:t>回肝癌治療ナビゲーション研究会、ルーム４</a:t>
            </a:r>
            <a:r>
              <a:rPr lang="en-US" altLang="ja-JP" sz="1600" b="1" dirty="0">
                <a:latin typeface="+mj-ea"/>
                <a:ea typeface="+mj-ea"/>
              </a:rPr>
              <a:t>』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3D11D2A-F632-A4B3-F455-40BCF4576C47}"/>
              </a:ext>
            </a:extLst>
          </p:cNvPr>
          <p:cNvSpPr txBox="1"/>
          <p:nvPr/>
        </p:nvSpPr>
        <p:spPr>
          <a:xfrm>
            <a:off x="6657393" y="0"/>
            <a:ext cx="5047895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2026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年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8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月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27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日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木</a:t>
            </a:r>
            <a:r>
              <a:rPr lang="en-US" altLang="ja-JP" sz="20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ja-JP" altLang="en-US" sz="2000" b="1" dirty="0">
                <a:solidFill>
                  <a:srgbClr val="FF0000"/>
                </a:solidFill>
                <a:latin typeface="+mn-ea"/>
              </a:rPr>
              <a:t>午前着指定</a:t>
            </a:r>
          </a:p>
        </p:txBody>
      </p:sp>
    </p:spTree>
    <p:extLst>
      <p:ext uri="{BB962C8B-B14F-4D97-AF65-F5344CB8AC3E}">
        <p14:creationId xmlns:p14="http://schemas.microsoft.com/office/powerpoint/2010/main" val="3226263439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ゴシック"/>
        <a:cs typeface=""/>
      </a:majorFont>
      <a:minorFont>
        <a:latin typeface="Arial"/>
        <a:ea typeface="ＭＳ 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>
        <a:defPPr>
          <a:spcBef>
            <a:spcPct val="20000"/>
          </a:spcBef>
          <a:defRPr sz="1192" b="1" dirty="0" smtClean="0">
            <a:latin typeface="Meiryo UI" panose="020B0604030504040204" pitchFamily="50" charset="-128"/>
            <a:ea typeface="Meiryo UI" panose="020B0604030504040204" pitchFamily="50" charset="-128"/>
            <a:sym typeface="Wingdings" panose="05000000000000000000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556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23079</TotalTime>
  <Words>143</Words>
  <Application>Microsoft Office PowerPoint</Application>
  <PresentationFormat>ワイド画面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Arial</vt:lpstr>
      <vt:lpstr>Century</vt:lpstr>
      <vt:lpstr>標準デザイン</vt:lpstr>
      <vt:lpstr>PowerPoint プレゼンテーション</vt:lpstr>
    </vt:vector>
  </TitlesOfParts>
  <Company>株式会社コングレ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開催概要</dc:title>
  <dc:creator>nai-kin</dc:creator>
  <cp:lastModifiedBy>熱田 友希 (Yuki Atsuta)</cp:lastModifiedBy>
  <cp:revision>1706</cp:revision>
  <cp:lastPrinted>2025-12-16T07:40:27Z</cp:lastPrinted>
  <dcterms:created xsi:type="dcterms:W3CDTF">2004-08-26T05:29:00Z</dcterms:created>
  <dcterms:modified xsi:type="dcterms:W3CDTF">2026-07-15T02:54:17Z</dcterms:modified>
</cp:coreProperties>
</file>