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74" d="100"/>
          <a:sy n="74" d="100"/>
        </p:scale>
        <p:origin x="1068" y="7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3669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882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714284-F395-A291-F67E-015CE279F364}"/>
              </a:ext>
            </a:extLst>
          </p:cNvPr>
          <p:cNvSpPr/>
          <p:nvPr/>
        </p:nvSpPr>
        <p:spPr bwMode="auto">
          <a:xfrm>
            <a:off x="216937" y="124914"/>
            <a:ext cx="8710122" cy="3183549"/>
          </a:xfrm>
          <a:prstGeom prst="rect">
            <a:avLst/>
          </a:prstGeom>
          <a:solidFill>
            <a:srgbClr val="000B2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266005" y="3308464"/>
            <a:ext cx="8427299" cy="2793077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/>
          <a:lstStyle/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br>
              <a:rPr lang="en-US" altLang="ja-JP" sz="2800" kern="0" dirty="0">
                <a:solidFill>
                  <a:schemeClr val="tx1"/>
                </a:solidFill>
                <a:cs typeface="Times New Roman" pitchFamily="18" charset="0"/>
              </a:rPr>
            </a:br>
            <a:r>
              <a:rPr lang="ja-JP" altLang="en-US" sz="2800" kern="0" dirty="0">
                <a:solidFill>
                  <a:schemeClr val="tx1"/>
                </a:solidFill>
                <a:cs typeface="Times New Roman" pitchFamily="18" charset="0"/>
              </a:rPr>
              <a:t>演題発表に関連し、開示すべき</a:t>
            </a:r>
            <a:endParaRPr lang="en-US" altLang="ja-JP" sz="28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indent="-182563" algn="ctr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関係にある企業などはありません。</a:t>
            </a:r>
            <a:endParaRPr kumimoji="1" lang="en-US" altLang="ja-JP" sz="2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698406-E7BF-6B09-000D-DA8BE1F11884}"/>
              </a:ext>
            </a:extLst>
          </p:cNvPr>
          <p:cNvSpPr txBox="1">
            <a:spLocks noChangeArrowheads="1"/>
          </p:cNvSpPr>
          <p:nvPr/>
        </p:nvSpPr>
        <p:spPr>
          <a:xfrm>
            <a:off x="576557" y="443958"/>
            <a:ext cx="7806193" cy="1082984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lvl="0" algn="ctr">
              <a:defRPr/>
            </a:pPr>
            <a:r>
              <a:rPr lang="ja-JP" altLang="en-US" sz="2800" kern="0" dirty="0">
                <a:solidFill>
                  <a:schemeClr val="bg1"/>
                </a:solidFill>
                <a:cs typeface="Times New Roman" pitchFamily="18" charset="0"/>
              </a:rPr>
              <a:t>第</a:t>
            </a:r>
            <a:r>
              <a:rPr lang="en-US" altLang="ja-JP" sz="2800" kern="0" dirty="0">
                <a:solidFill>
                  <a:schemeClr val="bg1"/>
                </a:solidFill>
                <a:cs typeface="Times New Roman" pitchFamily="18" charset="0"/>
              </a:rPr>
              <a:t>12</a:t>
            </a:r>
            <a:r>
              <a:rPr lang="ja-JP" altLang="en-US" sz="2800" kern="0" dirty="0">
                <a:solidFill>
                  <a:schemeClr val="bg1"/>
                </a:solidFill>
                <a:cs typeface="Times New Roman" pitchFamily="18" charset="0"/>
              </a:rPr>
              <a:t>回肝臓と糖尿病・代謝研究会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br>
              <a:rPr kumimoji="1" lang="en-US" altLang="ja-JP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en-US" altLang="zh-TW" sz="2800" kern="0" dirty="0">
                <a:solidFill>
                  <a:schemeClr val="bg1"/>
                </a:solidFill>
                <a:cs typeface="Times New Roman" pitchFamily="18" charset="0"/>
              </a:rPr>
              <a:t>COI</a:t>
            </a:r>
            <a:r>
              <a:rPr lang="zh-TW" altLang="en-US" sz="2800" kern="0" dirty="0">
                <a:solidFill>
                  <a:schemeClr val="bg1"/>
                </a:solidFill>
                <a:cs typeface="Times New Roman" pitchFamily="18" charset="0"/>
              </a:rPr>
              <a:t>開示（</a:t>
            </a:r>
            <a:r>
              <a:rPr lang="en-US" altLang="zh-TW" sz="2800" kern="0">
                <a:solidFill>
                  <a:schemeClr val="bg1"/>
                </a:solidFill>
                <a:cs typeface="Times New Roman" pitchFamily="18" charset="0"/>
              </a:rPr>
              <a:t>2024</a:t>
            </a:r>
            <a:r>
              <a:rPr lang="zh-TW" altLang="en-US" sz="2800" kern="0">
                <a:solidFill>
                  <a:schemeClr val="bg1"/>
                </a:solidFill>
                <a:cs typeface="Times New Roman" pitchFamily="18" charset="0"/>
              </a:rPr>
              <a:t>～</a:t>
            </a:r>
            <a:r>
              <a:rPr lang="en-US" altLang="zh-TW" sz="2800" kern="0" dirty="0">
                <a:solidFill>
                  <a:schemeClr val="bg1"/>
                </a:solidFill>
                <a:cs typeface="Times New Roman" pitchFamily="18" charset="0"/>
              </a:rPr>
              <a:t>2026</a:t>
            </a:r>
            <a:r>
              <a:rPr lang="zh-TW" altLang="en-US" sz="2800" kern="0" dirty="0">
                <a:solidFill>
                  <a:schemeClr val="bg1"/>
                </a:solidFill>
                <a:cs typeface="Times New Roman" pitchFamily="18" charset="0"/>
              </a:rPr>
              <a:t>年）</a:t>
            </a:r>
            <a:b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</a:b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8C6AB64-3DBC-0C20-0979-3822378968AC}"/>
              </a:ext>
            </a:extLst>
          </p:cNvPr>
          <p:cNvSpPr txBox="1"/>
          <p:nvPr/>
        </p:nvSpPr>
        <p:spPr>
          <a:xfrm>
            <a:off x="1354363" y="1526942"/>
            <a:ext cx="7034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1" lang="ja-JP" altLang="en-US" sz="2400" b="1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cs typeface="Times New Roman" pitchFamily="18" charset="0"/>
              </a:rPr>
              <a:t>発表者名：</a:t>
            </a:r>
            <a:r>
              <a:rPr lang="ja-JP" altLang="en-US" sz="2400" kern="0" dirty="0">
                <a:solidFill>
                  <a:schemeClr val="bg1"/>
                </a:solidFill>
                <a:cs typeface="Times New Roman" pitchFamily="18" charset="0"/>
              </a:rPr>
              <a:t>●● ●●、 ●● ●●、 ●● ●●、</a:t>
            </a:r>
            <a:br>
              <a:rPr lang="en-US" altLang="ja-JP" sz="2400" kern="0" dirty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altLang="ja-JP" sz="2400" kern="0" dirty="0">
                <a:solidFill>
                  <a:schemeClr val="bg1"/>
                </a:solidFill>
                <a:cs typeface="Times New Roman" pitchFamily="18" charset="0"/>
              </a:rPr>
              <a:t>	</a:t>
            </a:r>
            <a:r>
              <a:rPr lang="ja-JP" altLang="en-US" sz="2400" kern="0" dirty="0">
                <a:solidFill>
                  <a:schemeClr val="bg1"/>
                </a:solidFill>
                <a:cs typeface="Times New Roman" pitchFamily="18" charset="0"/>
              </a:rPr>
              <a:t>　　●● ●●、 ●● ●●、</a:t>
            </a:r>
            <a:endParaRPr lang="en-US" altLang="ja-JP" sz="2400" kern="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17838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68</Words>
  <Application>Microsoft Office PowerPoint</Application>
  <PresentationFormat>画面に合わせる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渡辺 遥斗 (Haruto Watanabe)</cp:lastModifiedBy>
  <cp:revision>2283</cp:revision>
  <dcterms:created xsi:type="dcterms:W3CDTF">2002-09-01T22:01:39Z</dcterms:created>
  <dcterms:modified xsi:type="dcterms:W3CDTF">2026-04-08T11:03:16Z</dcterms:modified>
</cp:coreProperties>
</file>