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02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2" userDrawn="1">
          <p15:clr>
            <a:srgbClr val="A4A3A4"/>
          </p15:clr>
        </p15:guide>
        <p15:guide id="2" pos="7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B22"/>
    <a:srgbClr val="99FF99"/>
    <a:srgbClr val="FFFFCC"/>
    <a:srgbClr val="0000FF"/>
    <a:srgbClr val="008000"/>
    <a:srgbClr val="FFCCFF"/>
    <a:srgbClr val="FFFFFF"/>
    <a:srgbClr val="99FFCC"/>
    <a:srgbClr val="CCFFCC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9832" autoAdjust="0"/>
  </p:normalViewPr>
  <p:slideViewPr>
    <p:cSldViewPr snapToGrid="0">
      <p:cViewPr varScale="1">
        <p:scale>
          <a:sx n="74" d="100"/>
          <a:sy n="74" d="100"/>
        </p:scale>
        <p:origin x="1068" y="72"/>
      </p:cViewPr>
      <p:guideLst>
        <p:guide orient="horz" pos="3022"/>
        <p:guide pos="771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2918" y="62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C1914E32-DC08-4CAC-BF18-439E5FEB77F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2101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F019AB25-8C0F-46F6-B65D-6487E482947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71411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19AB25-8C0F-46F6-B65D-6487E482947D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5411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8824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 bwMode="auto">
          <a:xfrm>
            <a:off x="182783" y="245767"/>
            <a:ext cx="8710122" cy="634622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1AFC20-A364-887F-422D-1313D2B5079E}"/>
              </a:ext>
            </a:extLst>
          </p:cNvPr>
          <p:cNvSpPr/>
          <p:nvPr/>
        </p:nvSpPr>
        <p:spPr bwMode="auto">
          <a:xfrm>
            <a:off x="216937" y="124915"/>
            <a:ext cx="8710122" cy="2015494"/>
          </a:xfrm>
          <a:prstGeom prst="rect">
            <a:avLst/>
          </a:prstGeom>
          <a:solidFill>
            <a:srgbClr val="000B2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324194" y="2331468"/>
            <a:ext cx="8427299" cy="4082574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/>
          <a:lstStyle/>
          <a:p>
            <a:pPr marL="182563" indent="-182563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講演に関連し、開示すべき</a:t>
            </a:r>
            <a:r>
              <a:rPr lang="en-US" altLang="ja-JP" sz="1600" kern="0">
                <a:solidFill>
                  <a:schemeClr val="tx1"/>
                </a:solidFill>
                <a:cs typeface="Times New Roman" pitchFamily="18" charset="0"/>
              </a:rPr>
              <a:t>COI </a:t>
            </a: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関係にある企業等として、</a:t>
            </a:r>
            <a:endParaRPr lang="en-US" altLang="ja-JP" sz="16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① 顧問：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	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なし	</a:t>
            </a: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② 株保有・利益：	なし</a:t>
            </a: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3316288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③ 特許使用料：	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なし</a:t>
            </a:r>
            <a:r>
              <a:rPr lang="en-US" altLang="ja-JP" sz="1600" kern="0" dirty="0">
                <a:solidFill>
                  <a:schemeClr val="tx1"/>
                </a:solidFill>
                <a:cs typeface="Times New Roman" pitchFamily="18" charset="0"/>
              </a:rPr>
              <a:t>		</a:t>
            </a: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  <a:p>
            <a:pPr marL="182563" indent="-182563" algn="just">
              <a:spcBef>
                <a:spcPts val="0"/>
              </a:spcBef>
              <a:spcAft>
                <a:spcPts val="1200"/>
              </a:spcAft>
              <a:tabLst>
                <a:tab pos="2605088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④ 講演料：	</a:t>
            </a:r>
            <a:r>
              <a:rPr lang="ja-JP" altLang="en-US" sz="1600" kern="0" dirty="0">
                <a:cs typeface="Times New Roman" pitchFamily="18" charset="0"/>
              </a:rPr>
              <a:t>なし</a:t>
            </a:r>
            <a:endParaRPr lang="en-US" altLang="ja-JP" sz="16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5088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⑤ 原稿料：	なし</a:t>
            </a: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⑥ 受託研究・共同研究費：	○○</a:t>
            </a:r>
            <a:r>
              <a:rPr lang="ja-JP" altLang="en-US" sz="1600" kern="0" dirty="0">
                <a:cs typeface="Times New Roman" pitchFamily="18" charset="0"/>
              </a:rPr>
              <a:t>製薬</a:t>
            </a:r>
            <a:endParaRPr lang="en-US" altLang="ja-JP" sz="16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⑦ 奨学寄付金：	○○</a:t>
            </a:r>
            <a:r>
              <a:rPr lang="ja-JP" altLang="en-US" sz="1600" kern="0" dirty="0">
                <a:cs typeface="Times New Roman" pitchFamily="18" charset="0"/>
              </a:rPr>
              <a:t>製薬 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	</a:t>
            </a:r>
            <a:r>
              <a:rPr lang="en-US" altLang="ja-JP" sz="1600" kern="0" dirty="0">
                <a:cs typeface="Times New Roman" pitchFamily="18" charset="0"/>
              </a:rPr>
              <a:t> </a:t>
            </a: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⑧ 寄附講座所属：	</a:t>
            </a:r>
            <a:r>
              <a:rPr lang="ja-JP" altLang="en-US" sz="1600" kern="0" dirty="0">
                <a:cs typeface="Times New Roman" pitchFamily="18" charset="0"/>
              </a:rPr>
              <a:t>あり（○○製薬）</a:t>
            </a: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⑨ 贈答品などの報酬：	なし</a:t>
            </a:r>
            <a:endParaRPr kumimoji="1" lang="en-US" altLang="ja-JP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668903" y="352587"/>
            <a:ext cx="7806193" cy="108298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lvl="0" algn="ctr">
              <a:defRPr/>
            </a:pPr>
            <a:r>
              <a:rPr lang="ja-JP" altLang="en-US" sz="2800" kern="0" dirty="0">
                <a:solidFill>
                  <a:schemeClr val="bg1"/>
                </a:solidFill>
                <a:cs typeface="Times New Roman" pitchFamily="18" charset="0"/>
              </a:rPr>
              <a:t>第</a:t>
            </a:r>
            <a:r>
              <a:rPr lang="en-US" altLang="ja-JP" sz="2800" kern="0" dirty="0">
                <a:solidFill>
                  <a:schemeClr val="bg1"/>
                </a:solidFill>
                <a:cs typeface="Times New Roman" pitchFamily="18" charset="0"/>
              </a:rPr>
              <a:t>12</a:t>
            </a:r>
            <a:r>
              <a:rPr lang="ja-JP" altLang="en-US" sz="2800" kern="0" dirty="0">
                <a:solidFill>
                  <a:schemeClr val="bg1"/>
                </a:solidFill>
                <a:cs typeface="Times New Roman" pitchFamily="18" charset="0"/>
              </a:rPr>
              <a:t>回肝臓と糖尿病・代謝研究会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  <a:t>　</a:t>
            </a:r>
            <a:br>
              <a:rPr kumimoji="1" lang="en-US" altLang="ja-JP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</a:br>
            <a:r>
              <a:rPr lang="en-US" altLang="ja-JP" sz="2800" kern="0" dirty="0">
                <a:solidFill>
                  <a:schemeClr val="bg1"/>
                </a:solidFill>
                <a:cs typeface="Times New Roman" pitchFamily="18" charset="0"/>
              </a:rPr>
              <a:t>COI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  <a:t>開示（</a:t>
            </a:r>
            <a:r>
              <a:rPr kumimoji="1" lang="en-US" altLang="ja-JP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  <a:t>2024</a:t>
            </a:r>
            <a:r>
              <a:rPr kumimoji="1" lang="ja-JP" altLang="en-US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  <a:t>～</a:t>
            </a:r>
            <a:r>
              <a:rPr kumimoji="1" lang="en-US" altLang="ja-JP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  <a:t>2026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  <a:t>年）</a:t>
            </a:r>
            <a:br>
              <a:rPr kumimoji="1" lang="en-US" altLang="ja-JP" sz="2000" b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</a:br>
            <a:endParaRPr kumimoji="1" lang="en-US" altLang="ja-JP" sz="2000" b="1" i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D557246-E7E4-1D4A-3D17-35921E25747E}"/>
              </a:ext>
            </a:extLst>
          </p:cNvPr>
          <p:cNvSpPr/>
          <p:nvPr/>
        </p:nvSpPr>
        <p:spPr bwMode="auto">
          <a:xfrm>
            <a:off x="4003117" y="3637967"/>
            <a:ext cx="3554083" cy="38194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1400" kern="0" dirty="0">
                <a:cs typeface="Times New Roman" pitchFamily="18" charset="0"/>
              </a:rPr>
              <a:t>←開示すべき内容がある項目のみ記載</a:t>
            </a:r>
            <a:endParaRPr kumimoji="1" lang="ja-JP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0AAEF21-948A-8D0B-97CD-DA2628602C8A}"/>
              </a:ext>
            </a:extLst>
          </p:cNvPr>
          <p:cNvSpPr txBox="1"/>
          <p:nvPr/>
        </p:nvSpPr>
        <p:spPr>
          <a:xfrm>
            <a:off x="1054764" y="1262720"/>
            <a:ext cx="70344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2400" b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  <a:t>発表者名：</a:t>
            </a:r>
            <a:r>
              <a:rPr lang="ja-JP" altLang="en-US" sz="2400" kern="0" dirty="0">
                <a:solidFill>
                  <a:schemeClr val="bg1"/>
                </a:solidFill>
                <a:cs typeface="Times New Roman" pitchFamily="18" charset="0"/>
              </a:rPr>
              <a:t>●● ●●、 ●● ●●、 ●● ●●、</a:t>
            </a:r>
            <a:br>
              <a:rPr lang="en-US" altLang="ja-JP" sz="2400" kern="0" dirty="0">
                <a:solidFill>
                  <a:schemeClr val="bg1"/>
                </a:solidFill>
                <a:cs typeface="Times New Roman" pitchFamily="18" charset="0"/>
              </a:rPr>
            </a:br>
            <a:r>
              <a:rPr lang="en-US" altLang="ja-JP" sz="2400" kern="0" dirty="0">
                <a:solidFill>
                  <a:schemeClr val="bg1"/>
                </a:solidFill>
                <a:cs typeface="Times New Roman" pitchFamily="18" charset="0"/>
              </a:rPr>
              <a:t>	</a:t>
            </a:r>
            <a:r>
              <a:rPr lang="ja-JP" altLang="en-US" sz="2400" kern="0" dirty="0">
                <a:solidFill>
                  <a:schemeClr val="bg1"/>
                </a:solidFill>
                <a:cs typeface="Times New Roman" pitchFamily="18" charset="0"/>
              </a:rPr>
              <a:t>　　●● ●●、 ●● ●●、</a:t>
            </a:r>
            <a:endParaRPr lang="en-US" altLang="ja-JP" sz="2400" kern="0" dirty="0">
              <a:solidFill>
                <a:schemeClr val="bg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33013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150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標準デザイン</vt:lpstr>
      <vt:lpstr>PowerPoint プレゼンテーション</vt:lpstr>
    </vt:vector>
  </TitlesOfParts>
  <Company>埼玉医科大学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持田　智</dc:creator>
  <cp:lastModifiedBy>渡辺 遥斗 (Haruto Watanabe)</cp:lastModifiedBy>
  <cp:revision>2287</cp:revision>
  <dcterms:created xsi:type="dcterms:W3CDTF">2002-09-01T22:01:39Z</dcterms:created>
  <dcterms:modified xsi:type="dcterms:W3CDTF">2026-04-08T11:02:58Z</dcterms:modified>
</cp:coreProperties>
</file>