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66"/>
    <a:srgbClr val="C0C0C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56" autoAdjust="0"/>
    <p:restoredTop sz="94660"/>
  </p:normalViewPr>
  <p:slideViewPr>
    <p:cSldViewPr>
      <p:cViewPr varScale="1">
        <p:scale>
          <a:sx n="73" d="100"/>
          <a:sy n="73" d="100"/>
        </p:scale>
        <p:origin x="1352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71D05-D3AC-4338-8048-2014A236DE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8552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65696-31B0-417F-9171-58EB085A44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8667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550E0-35C3-4836-B2B6-733246C535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383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C2AB1-7E08-49EC-B671-2CAE78AD2B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634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12ACA-3625-4266-920D-DB40E3F8E9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5676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7A2F6-441A-40B2-85B4-E92E4E2099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0858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93E5E-F647-4701-8721-866D40639C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699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F9C70-28F6-4B93-8681-64F340E226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5168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06E24-96C5-4FC4-8407-67195611BF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7250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C4670-D197-45BA-AE71-F82CB357D2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644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CCA67-DA22-4EE3-AA15-513DDD4D40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9310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756ECFD6-4B02-4A5B-9ACD-479471AA84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107504" y="94273"/>
            <a:ext cx="5544616" cy="103656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ts val="2300"/>
              </a:lnSpc>
              <a:buNone/>
            </a:pPr>
            <a:r>
              <a:rPr lang="ja-JP" altLang="en-US" sz="20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九州大学医学部百年講堂</a:t>
            </a:r>
            <a:r>
              <a:rPr lang="en-US" altLang="ja-JP" sz="20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1F</a:t>
            </a:r>
            <a:r>
              <a:rPr lang="ja-JP" altLang="en-US" sz="20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クローク宛</a:t>
            </a:r>
          </a:p>
          <a:p>
            <a:pPr>
              <a:lnSpc>
                <a:spcPts val="2300"/>
              </a:lnSpc>
              <a:buNone/>
            </a:pPr>
            <a:r>
              <a:rPr lang="zh-TW" altLang="en-US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〒</a:t>
            </a:r>
            <a:r>
              <a:rPr lang="en-US" altLang="zh-TW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812-8582</a:t>
            </a:r>
            <a:r>
              <a:rPr lang="zh-TW" altLang="en-US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福岡市東区馬出</a:t>
            </a:r>
            <a:r>
              <a:rPr lang="en-US" altLang="zh-TW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3-1-1</a:t>
            </a:r>
          </a:p>
          <a:p>
            <a:pPr>
              <a:lnSpc>
                <a:spcPts val="2300"/>
              </a:lnSpc>
              <a:buNone/>
            </a:pPr>
            <a:r>
              <a:rPr lang="en-US" altLang="ja-JP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TEL</a:t>
            </a:r>
            <a:r>
              <a:rPr lang="ja-JP" altLang="en-US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：</a:t>
            </a:r>
            <a:r>
              <a:rPr lang="en-US" altLang="ja-JP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092-642-6257</a:t>
            </a:r>
            <a:endParaRPr lang="en-US" altLang="ja-JP" sz="8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5724128" y="94273"/>
            <a:ext cx="3312493" cy="30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MS UI Gothic" pitchFamily="50" charset="-128"/>
                <a:ea typeface="MS UI Gothic" pitchFamily="50" charset="-128"/>
              </a:rPr>
              <a:t>※ </a:t>
            </a:r>
            <a:r>
              <a:rPr lang="ja-JP" altLang="en-US" sz="1400" b="1" dirty="0">
                <a:latin typeface="MS UI Gothic" pitchFamily="50" charset="-128"/>
                <a:ea typeface="MS UI Gothic" pitchFamily="50" charset="-128"/>
              </a:rPr>
              <a:t>コピーして全ての荷物に貼付してください。</a:t>
            </a:r>
          </a:p>
        </p:txBody>
      </p:sp>
      <p:graphicFrame>
        <p:nvGraphicFramePr>
          <p:cNvPr id="17444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856046"/>
              </p:ext>
            </p:extLst>
          </p:nvPr>
        </p:nvGraphicFramePr>
        <p:xfrm>
          <a:off x="503517" y="2239319"/>
          <a:ext cx="8136966" cy="4545407"/>
        </p:xfrm>
        <a:graphic>
          <a:graphicData uri="http://schemas.openxmlformats.org/drawingml/2006/table">
            <a:tbl>
              <a:tblPr/>
              <a:tblGrid>
                <a:gridCol w="1597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28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6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59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eiryo UI" panose="020B0604030504040204" pitchFamily="50" charset="-128"/>
                        </a:rPr>
                        <a:t>学会名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93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eiryo UI" panose="020B0604030504040204" pitchFamily="50" charset="-128"/>
                        </a:rPr>
                        <a:t>送付元</a:t>
                      </a:r>
                      <a:b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eiryo UI" panose="020B0604030504040204" pitchFamily="50" charset="-128"/>
                        </a:rPr>
                      </a:b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eiryo UI" panose="020B0604030504040204" pitchFamily="50" charset="-128"/>
                        </a:rPr>
                        <a:t>施設・社名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253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eiryo UI" panose="020B0604030504040204" pitchFamily="50" charset="-128"/>
                        </a:rPr>
                        <a:t>送付日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eiryo UI" panose="020B0604030504040204" pitchFamily="50" charset="-128"/>
                        </a:rPr>
                        <a:t>日（土）</a:t>
                      </a:r>
                      <a:endParaRPr kumimoji="1" lang="en-US" altLang="ja-JP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eiryo UI" panose="020B0604030504040204" pitchFamily="50" charset="-128"/>
                        </a:rPr>
                        <a:t>18</a:t>
                      </a:r>
                      <a:r>
                        <a:rPr kumimoji="1" lang="ja-JP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eiryo UI" panose="020B0604030504040204" pitchFamily="50" charset="-128"/>
                        </a:rPr>
                        <a:t>時以降</a:t>
                      </a: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eiryo UI" panose="020B0604030504040204" pitchFamily="50" charset="-128"/>
                        </a:rPr>
                        <a:t>　　　</a:t>
                      </a: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779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eiryo UI" panose="020B0604030504040204" pitchFamily="50" charset="-128"/>
                        </a:rPr>
                        <a:t>ご担当者名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eiryo UI" panose="020B0604030504040204" pitchFamily="50" charset="-128"/>
                        </a:rPr>
                        <a:t>携帯番号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eiryo UI" panose="020B0604030504040204" pitchFamily="50" charset="-128"/>
                        </a:rPr>
                        <a:t>ご担当者名</a:t>
                      </a: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eiryo UI" panose="020B0604030504040204" pitchFamily="50" charset="-128"/>
                        </a:rPr>
                        <a:t>携帯番号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593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eiryo UI" panose="020B0604030504040204" pitchFamily="50" charset="-128"/>
                        </a:rPr>
                        <a:t>個口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eiryo UI" panose="020B0604030504040204" pitchFamily="50" charset="-128"/>
                        </a:rPr>
                        <a:t>      ／　　　　　　　個口</a:t>
                      </a:r>
                      <a:endParaRPr kumimoji="1" lang="ja-JP" altLang="ja-JP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59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eiryo UI" panose="020B0604030504040204" pitchFamily="50" charset="-128"/>
                        </a:rPr>
                        <a:t>内容物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78" name="Text Box 79"/>
          <p:cNvSpPr txBox="1">
            <a:spLocks noChangeArrowheads="1"/>
          </p:cNvSpPr>
          <p:nvPr/>
        </p:nvSpPr>
        <p:spPr bwMode="auto">
          <a:xfrm>
            <a:off x="1301415" y="1124744"/>
            <a:ext cx="6511007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第</a:t>
            </a:r>
            <a:r>
              <a:rPr lang="en-US" altLang="zh-TW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18</a:t>
            </a:r>
            <a:r>
              <a:rPr lang="zh-TW" altLang="en-US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回長時間透析研究会</a:t>
            </a:r>
            <a:endParaRPr lang="en-US" altLang="zh-TW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インフォメーションコーナー</a:t>
            </a:r>
            <a:r>
              <a:rPr lang="en-US" altLang="ja-JP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【</a:t>
            </a:r>
            <a:r>
              <a:rPr lang="ja-JP" altLang="en-US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ポスター</a:t>
            </a:r>
            <a:r>
              <a:rPr lang="en-US" altLang="ja-JP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】</a:t>
            </a:r>
            <a:endParaRPr lang="ja-JP" altLang="en-US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2079" name="Text Box 87"/>
          <p:cNvSpPr txBox="1">
            <a:spLocks noChangeArrowheads="1"/>
          </p:cNvSpPr>
          <p:nvPr/>
        </p:nvSpPr>
        <p:spPr bwMode="auto">
          <a:xfrm>
            <a:off x="5724128" y="476250"/>
            <a:ext cx="3312493" cy="646331"/>
          </a:xfrm>
          <a:prstGeom prst="rect">
            <a:avLst/>
          </a:prstGeom>
          <a:solidFill>
            <a:schemeClr val="accent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ｲﾝﾌｫﾒｰｼｮﾝ用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69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MS UI Gothic</vt:lpstr>
      <vt:lpstr>Arial</vt:lpstr>
      <vt:lpstr>標準デザイン</vt:lpstr>
      <vt:lpstr>PowerPoint プレゼンテーション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柏木 素子</cp:lastModifiedBy>
  <cp:revision>85</cp:revision>
  <cp:lastPrinted>2017-06-08T02:05:53Z</cp:lastPrinted>
  <dcterms:created xsi:type="dcterms:W3CDTF">2007-01-25T08:42:07Z</dcterms:created>
  <dcterms:modified xsi:type="dcterms:W3CDTF">2023-09-06T02:51:42Z</dcterms:modified>
</cp:coreProperties>
</file>