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73" d="100"/>
          <a:sy n="73" d="100"/>
        </p:scale>
        <p:origin x="1352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07504" y="94273"/>
            <a:ext cx="5544616" cy="10365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ts val="2300"/>
              </a:lnSpc>
              <a:buNone/>
            </a:pPr>
            <a:r>
              <a:rPr lang="ja-JP" altLang="en-US" sz="2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九州大学医学部百年講堂</a:t>
            </a:r>
            <a:r>
              <a:rPr lang="en-US" altLang="ja-JP" sz="2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1F</a:t>
            </a:r>
            <a:r>
              <a:rPr lang="ja-JP" altLang="en-US" sz="20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クローク宛</a:t>
            </a:r>
          </a:p>
          <a:p>
            <a:pPr>
              <a:lnSpc>
                <a:spcPts val="2300"/>
              </a:lnSpc>
              <a:buNone/>
            </a:pPr>
            <a:r>
              <a:rPr lang="zh-TW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〒</a:t>
            </a:r>
            <a:r>
              <a:rPr lang="en-US" altLang="zh-TW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812-8582</a:t>
            </a:r>
            <a:r>
              <a:rPr lang="zh-TW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福岡市東区馬出</a:t>
            </a:r>
            <a:r>
              <a:rPr lang="en-US" altLang="zh-TW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3-1-1</a:t>
            </a:r>
          </a:p>
          <a:p>
            <a:pPr>
              <a:lnSpc>
                <a:spcPts val="2300"/>
              </a:lnSpc>
              <a:buNone/>
            </a:pP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TEL</a:t>
            </a:r>
            <a:r>
              <a:rPr lang="ja-JP" altLang="en-US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：</a:t>
            </a:r>
            <a:r>
              <a:rPr lang="en-US" altLang="ja-JP" sz="1600" dirty="0">
                <a:latin typeface="MS UI Gothic" panose="020B0600070205080204" pitchFamily="50" charset="-128"/>
                <a:ea typeface="MS UI Gothic" panose="020B0600070205080204" pitchFamily="50" charset="-128"/>
              </a:rPr>
              <a:t>092-642-6257</a:t>
            </a:r>
            <a:endParaRPr lang="en-US" altLang="ja-JP" sz="800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724128" y="94273"/>
            <a:ext cx="3312493" cy="30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MS UI Gothic" pitchFamily="50" charset="-128"/>
                <a:ea typeface="MS UI Gothic" pitchFamily="50" charset="-128"/>
              </a:rPr>
              <a:t>※ </a:t>
            </a:r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コピーして全ての荷物に貼付してください。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856046"/>
              </p:ext>
            </p:extLst>
          </p:nvPr>
        </p:nvGraphicFramePr>
        <p:xfrm>
          <a:off x="503517" y="2239319"/>
          <a:ext cx="8136966" cy="4545407"/>
        </p:xfrm>
        <a:graphic>
          <a:graphicData uri="http://schemas.openxmlformats.org/drawingml/2006/table">
            <a:tbl>
              <a:tblPr/>
              <a:tblGrid>
                <a:gridCol w="1597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2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6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5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9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送付元</a:t>
                      </a:r>
                      <a:b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</a:b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施設・社名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25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送付日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日（土）</a:t>
                      </a:r>
                      <a:endParaRPr kumimoji="1" lang="en-US" altLang="ja-JP" sz="3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3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時以降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79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593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個口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     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5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S UI Gothic" panose="020B0600070205080204" pitchFamily="50" charset="-128"/>
                          <a:ea typeface="MS UI Gothic" panose="020B0600070205080204" pitchFamily="50" charset="-128"/>
                          <a:cs typeface="Meiryo UI" panose="020B0604030504040204" pitchFamily="50" charset="-128"/>
                        </a:rPr>
                        <a:t>内容物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S UI Gothic" panose="020B0600070205080204" pitchFamily="50" charset="-128"/>
                        <a:ea typeface="MS UI Gothic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1301415" y="1124744"/>
            <a:ext cx="651100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第</a:t>
            </a:r>
            <a:r>
              <a:rPr lang="en-US" altLang="zh-TW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18</a:t>
            </a:r>
            <a:r>
              <a:rPr lang="zh-TW" altLang="en-US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回長時間透析研究会</a:t>
            </a:r>
            <a:endParaRPr lang="en-US" altLang="zh-TW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インフォメーションコーナー</a:t>
            </a:r>
            <a:r>
              <a:rPr lang="en-US" altLang="ja-JP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【</a:t>
            </a:r>
            <a:r>
              <a:rPr lang="ja-JP" altLang="en-US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ポスター</a:t>
            </a:r>
            <a:r>
              <a:rPr lang="en-US" altLang="ja-JP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】</a:t>
            </a:r>
            <a:endParaRPr lang="ja-JP" altLang="en-US" b="1" dirty="0">
              <a:latin typeface="MS UI Gothic" panose="020B0600070205080204" pitchFamily="50" charset="-128"/>
              <a:ea typeface="MS UI Gothic" panose="020B0600070205080204" pitchFamily="50" charset="-128"/>
            </a:endParaRPr>
          </a:p>
        </p:txBody>
      </p:sp>
      <p:sp>
        <p:nvSpPr>
          <p:cNvPr id="2079" name="Text Box 87"/>
          <p:cNvSpPr txBox="1">
            <a:spLocks noChangeArrowheads="1"/>
          </p:cNvSpPr>
          <p:nvPr/>
        </p:nvSpPr>
        <p:spPr bwMode="auto">
          <a:xfrm>
            <a:off x="5724128" y="476250"/>
            <a:ext cx="3312493" cy="646331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ｲﾝﾌｫﾒｰｼｮﾝ用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69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MS UI Gothic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柏木 素子</cp:lastModifiedBy>
  <cp:revision>85</cp:revision>
  <cp:lastPrinted>2017-06-08T02:05:53Z</cp:lastPrinted>
  <dcterms:created xsi:type="dcterms:W3CDTF">2007-01-25T08:42:07Z</dcterms:created>
  <dcterms:modified xsi:type="dcterms:W3CDTF">2023-09-06T02:51:42Z</dcterms:modified>
</cp:coreProperties>
</file>