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2023/9/19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3107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2023/9/19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2978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2023/9/19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3299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2023/9/19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960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2023/9/19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861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2023/9/19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256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2023/9/19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4274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2023/9/19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8198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2023/9/19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8466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2023/9/19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4406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2023/9/19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5336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73AD4-AD4A-434C-89ED-2CB60FA99792}" type="datetimeFigureOut">
              <a:rPr kumimoji="1" lang="ja-JP" altLang="en-US" smtClean="0"/>
              <a:t>2023/9/19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5042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7320" y="1425418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2800" dirty="0">
                <a:latin typeface="+mj-ea"/>
              </a:rPr>
              <a:t>筆頭演者名</a:t>
            </a:r>
            <a:r>
              <a:rPr kumimoji="1" lang="ja-JP" altLang="en-US" sz="3200" u="sng" dirty="0">
                <a:latin typeface="+mj-ea"/>
              </a:rPr>
              <a:t>　　</a:t>
            </a:r>
            <a:endParaRPr kumimoji="1" lang="ja-JP" altLang="en-US" sz="3200" dirty="0">
              <a:latin typeface="+mj-ea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330004"/>
            <a:ext cx="6400800" cy="3195340"/>
          </a:xfrm>
        </p:spPr>
        <p:txBody>
          <a:bodyPr>
            <a:normAutofit lnSpcReduction="10000"/>
          </a:bodyPr>
          <a:lstStyle/>
          <a:p>
            <a:pPr algn="l"/>
            <a:r>
              <a:rPr kumimoji="1" lang="ja-JP" altLang="en-US" sz="2000" b="1" dirty="0">
                <a:solidFill>
                  <a:schemeClr val="tx1"/>
                </a:solidFill>
                <a:latin typeface="+mj-ea"/>
                <a:ea typeface="+mj-ea"/>
              </a:rPr>
              <a:t>①顧問：　なし</a:t>
            </a:r>
            <a:endParaRPr kumimoji="1" lang="en-US" altLang="ja-JP" sz="2000" b="1" dirty="0">
              <a:solidFill>
                <a:schemeClr val="tx1"/>
              </a:solidFill>
              <a:latin typeface="+mj-ea"/>
              <a:ea typeface="+mj-ea"/>
            </a:endParaRPr>
          </a:p>
          <a:p>
            <a:pPr algn="l"/>
            <a:r>
              <a:rPr kumimoji="1" lang="ja-JP" altLang="en-US" sz="2000" b="1" dirty="0">
                <a:solidFill>
                  <a:schemeClr val="tx1"/>
                </a:solidFill>
                <a:latin typeface="+mj-ea"/>
                <a:ea typeface="+mj-ea"/>
              </a:rPr>
              <a:t>②株保有・利益：　なし</a:t>
            </a:r>
            <a:endParaRPr kumimoji="1" lang="en-US" altLang="ja-JP" sz="2000" b="1" dirty="0">
              <a:solidFill>
                <a:schemeClr val="tx1"/>
              </a:solidFill>
              <a:latin typeface="+mj-ea"/>
              <a:ea typeface="+mj-ea"/>
            </a:endParaRPr>
          </a:p>
          <a:p>
            <a:pPr algn="l"/>
            <a:r>
              <a:rPr lang="ja-JP" altLang="en-US" sz="2000" b="1" dirty="0">
                <a:solidFill>
                  <a:schemeClr val="tx1"/>
                </a:solidFill>
                <a:latin typeface="+mj-ea"/>
                <a:ea typeface="+mj-ea"/>
              </a:rPr>
              <a:t>③特許使用料：　なし</a:t>
            </a:r>
            <a:endParaRPr lang="en-US" altLang="ja-JP" sz="2000" b="1" dirty="0">
              <a:solidFill>
                <a:schemeClr val="tx1"/>
              </a:solidFill>
              <a:latin typeface="+mj-ea"/>
              <a:ea typeface="+mj-ea"/>
            </a:endParaRPr>
          </a:p>
          <a:p>
            <a:pPr algn="l"/>
            <a:r>
              <a:rPr kumimoji="1" lang="ja-JP" altLang="en-US" sz="2000" b="1" dirty="0">
                <a:solidFill>
                  <a:schemeClr val="tx1"/>
                </a:solidFill>
                <a:latin typeface="+mj-ea"/>
                <a:ea typeface="+mj-ea"/>
              </a:rPr>
              <a:t>④講演料：　なし</a:t>
            </a:r>
            <a:endParaRPr kumimoji="1" lang="en-US" altLang="ja-JP" sz="2000" b="1" dirty="0">
              <a:solidFill>
                <a:schemeClr val="tx1"/>
              </a:solidFill>
              <a:latin typeface="+mj-ea"/>
              <a:ea typeface="+mj-ea"/>
            </a:endParaRPr>
          </a:p>
          <a:p>
            <a:pPr algn="l"/>
            <a:r>
              <a:rPr lang="ja-JP" altLang="en-US" sz="2000" b="1" dirty="0">
                <a:solidFill>
                  <a:schemeClr val="tx1"/>
                </a:solidFill>
                <a:latin typeface="+mj-ea"/>
                <a:ea typeface="+mj-ea"/>
              </a:rPr>
              <a:t>⑤原稿料：　なし</a:t>
            </a:r>
            <a:endParaRPr lang="en-US" altLang="ja-JP" sz="2000" b="1" dirty="0">
              <a:solidFill>
                <a:schemeClr val="tx1"/>
              </a:solidFill>
              <a:latin typeface="+mj-ea"/>
              <a:ea typeface="+mj-ea"/>
            </a:endParaRPr>
          </a:p>
          <a:p>
            <a:pPr algn="l"/>
            <a:r>
              <a:rPr kumimoji="1" lang="ja-JP" altLang="en-US" sz="2000" b="1" dirty="0">
                <a:solidFill>
                  <a:schemeClr val="tx1"/>
                </a:solidFill>
                <a:latin typeface="+mj-ea"/>
                <a:ea typeface="+mj-ea"/>
              </a:rPr>
              <a:t>⑥受託研究・共同研究費：　○○製薬</a:t>
            </a:r>
            <a:endParaRPr kumimoji="1" lang="en-US" altLang="ja-JP" sz="2000" b="1" dirty="0">
              <a:solidFill>
                <a:schemeClr val="tx1"/>
              </a:solidFill>
              <a:latin typeface="+mj-ea"/>
              <a:ea typeface="+mj-ea"/>
            </a:endParaRPr>
          </a:p>
          <a:p>
            <a:pPr algn="l"/>
            <a:r>
              <a:rPr lang="ja-JP" altLang="en-US" sz="2000" b="1" dirty="0">
                <a:solidFill>
                  <a:schemeClr val="tx1"/>
                </a:solidFill>
                <a:latin typeface="+mj-ea"/>
                <a:ea typeface="+mj-ea"/>
              </a:rPr>
              <a:t>⑦奨学寄附金：　○○製薬</a:t>
            </a:r>
            <a:endParaRPr lang="en-US" altLang="ja-JP" sz="2000" b="1" dirty="0">
              <a:solidFill>
                <a:schemeClr val="tx1"/>
              </a:solidFill>
              <a:latin typeface="+mj-ea"/>
              <a:ea typeface="+mj-ea"/>
            </a:endParaRPr>
          </a:p>
          <a:p>
            <a:pPr algn="l"/>
            <a:r>
              <a:rPr kumimoji="1" lang="ja-JP" altLang="en-US" sz="2000" b="1" dirty="0">
                <a:solidFill>
                  <a:schemeClr val="tx1"/>
                </a:solidFill>
                <a:latin typeface="+mj-ea"/>
                <a:ea typeface="+mj-ea"/>
              </a:rPr>
              <a:t>⑧寄附講座所属：　あり（○○製薬）</a:t>
            </a:r>
            <a:endParaRPr kumimoji="1" lang="en-US" altLang="ja-JP" sz="2000" b="1" dirty="0">
              <a:solidFill>
                <a:schemeClr val="tx1"/>
              </a:solidFill>
              <a:latin typeface="+mj-ea"/>
              <a:ea typeface="+mj-ea"/>
            </a:endParaRPr>
          </a:p>
          <a:p>
            <a:pPr algn="l"/>
            <a:r>
              <a:rPr lang="ja-JP" altLang="en-US" sz="2000" b="1" dirty="0">
                <a:solidFill>
                  <a:schemeClr val="tx1"/>
                </a:solidFill>
                <a:latin typeface="+mj-ea"/>
                <a:ea typeface="+mj-ea"/>
              </a:rPr>
              <a:t>⑨贈答品などの報酬：なし</a:t>
            </a:r>
            <a:endParaRPr kumimoji="1" lang="ja-JP" altLang="en-US" sz="20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2140254" y="515289"/>
            <a:ext cx="4536504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</a:rPr>
              <a:t>COI</a:t>
            </a:r>
            <a:r>
              <a:rPr lang="ja-JP" altLang="en-US" sz="3600" dirty="0">
                <a:latin typeface="+mj-ea"/>
              </a:rPr>
              <a:t>開示</a:t>
            </a: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835968" y="-196407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>
                <a:latin typeface="+mj-ea"/>
              </a:rPr>
              <a:t>第</a:t>
            </a:r>
            <a:r>
              <a:rPr lang="en-US" altLang="ja-JP" sz="3600" dirty="0">
                <a:latin typeface="+mj-ea"/>
              </a:rPr>
              <a:t>18</a:t>
            </a:r>
            <a:r>
              <a:rPr lang="ja-JP" altLang="en-US" sz="3600" dirty="0">
                <a:latin typeface="+mj-ea"/>
              </a:rPr>
              <a:t>回長時間透析研究会</a:t>
            </a:r>
          </a:p>
        </p:txBody>
      </p:sp>
      <p:cxnSp>
        <p:nvCxnSpPr>
          <p:cNvPr id="7" name="直線コネクタ 6"/>
          <p:cNvCxnSpPr/>
          <p:nvPr/>
        </p:nvCxnSpPr>
        <p:spPr>
          <a:xfrm>
            <a:off x="3123584" y="2361522"/>
            <a:ext cx="532859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サブタイトル 2"/>
          <p:cNvSpPr txBox="1">
            <a:spLocks/>
          </p:cNvSpPr>
          <p:nvPr/>
        </p:nvSpPr>
        <p:spPr>
          <a:xfrm>
            <a:off x="873932" y="2770107"/>
            <a:ext cx="7696472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b="1" dirty="0">
                <a:solidFill>
                  <a:schemeClr val="tx1"/>
                </a:solidFill>
                <a:latin typeface="+mj-ea"/>
                <a:ea typeface="+mj-ea"/>
              </a:rPr>
              <a:t>演題発表に関連し、開示すべき</a:t>
            </a:r>
            <a:r>
              <a:rPr lang="en-US" altLang="ja-JP" sz="2000" b="1" dirty="0">
                <a:solidFill>
                  <a:schemeClr val="tx1"/>
                </a:solidFill>
                <a:latin typeface="+mj-ea"/>
                <a:ea typeface="+mj-ea"/>
              </a:rPr>
              <a:t>COI</a:t>
            </a:r>
            <a:r>
              <a:rPr lang="ja-JP" altLang="en-US" sz="2000" b="1" dirty="0">
                <a:solidFill>
                  <a:schemeClr val="tx1"/>
                </a:solidFill>
                <a:latin typeface="+mj-ea"/>
                <a:ea typeface="+mj-ea"/>
              </a:rPr>
              <a:t>関係にある企業などとして、</a:t>
            </a:r>
          </a:p>
        </p:txBody>
      </p:sp>
    </p:spTree>
    <p:extLst>
      <p:ext uri="{BB962C8B-B14F-4D97-AF65-F5344CB8AC3E}">
        <p14:creationId xmlns:p14="http://schemas.microsoft.com/office/powerpoint/2010/main" val="931073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97</Words>
  <Application>Microsoft Office PowerPoint</Application>
  <PresentationFormat>画面に合わせる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筆頭演者名　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筆頭演者名</dc:title>
  <dc:creator>1234</dc:creator>
  <cp:lastModifiedBy>田原 さとみ</cp:lastModifiedBy>
  <cp:revision>4</cp:revision>
  <cp:lastPrinted>2016-03-09T05:03:17Z</cp:lastPrinted>
  <dcterms:created xsi:type="dcterms:W3CDTF">2016-03-09T04:21:40Z</dcterms:created>
  <dcterms:modified xsi:type="dcterms:W3CDTF">2023-09-19T03:25:48Z</dcterms:modified>
</cp:coreProperties>
</file>