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 dirty="0">
                <a:latin typeface="+mj-ea"/>
              </a:rPr>
              <a:t>18</a:t>
            </a:r>
            <a:r>
              <a:rPr lang="ja-JP" altLang="en-US" sz="3600" dirty="0">
                <a:latin typeface="+mj-ea"/>
              </a:rPr>
              <a:t>回長時間透析研究会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田原 さとみ</cp:lastModifiedBy>
  <cp:revision>4</cp:revision>
  <cp:lastPrinted>2016-03-09T05:05:45Z</cp:lastPrinted>
  <dcterms:created xsi:type="dcterms:W3CDTF">2016-03-09T04:21:40Z</dcterms:created>
  <dcterms:modified xsi:type="dcterms:W3CDTF">2023-09-19T03:21:59Z</dcterms:modified>
</cp:coreProperties>
</file>