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1" r:id="rId4"/>
    <p:sldId id="259" r:id="rId5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574" autoAdjust="0"/>
    <p:restoredTop sz="94719" autoAdjust="0"/>
  </p:normalViewPr>
  <p:slideViewPr>
    <p:cSldViewPr>
      <p:cViewPr varScale="1">
        <p:scale>
          <a:sx n="68" d="100"/>
          <a:sy n="68" d="100"/>
        </p:scale>
        <p:origin x="1284" y="5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slide" Target="slides/slide4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/>
              <a:t>マスタ サブタイトルの書式設定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9BE431B-CBF7-4669-8718-E710DEDD2E75}" type="datetimeFigureOut">
              <a:rPr kumimoji="1" lang="ja-JP" altLang="en-US" smtClean="0"/>
              <a:pPr/>
              <a:t>2024/12/25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394B19-5637-4C0A-8F1B-0CD181683CEB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20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85728"/>
            <a:ext cx="7772400" cy="3314723"/>
          </a:xfrm>
          <a:ln>
            <a:solidFill>
              <a:schemeClr val="tx1">
                <a:lumMod val="95000"/>
              </a:schemeClr>
            </a:solidFill>
          </a:ln>
        </p:spPr>
        <p:txBody>
          <a:bodyPr>
            <a:normAutofit/>
          </a:bodyPr>
          <a:lstStyle/>
          <a:p>
            <a:r>
              <a:rPr kumimoji="1" lang="ja-JP" altLang="en-US" sz="4000" dirty="0"/>
              <a:t>第</a:t>
            </a:r>
            <a:r>
              <a:rPr lang="en-US" altLang="ja-JP" sz="4000" dirty="0"/>
              <a:t>7</a:t>
            </a:r>
            <a:r>
              <a:rPr kumimoji="1" lang="ja-JP" altLang="en-US" sz="4000" dirty="0"/>
              <a:t>回日本近視学会総会</a:t>
            </a:r>
            <a:br>
              <a:rPr kumimoji="1" lang="en-US" altLang="ja-JP" sz="4000" dirty="0"/>
            </a:br>
            <a:r>
              <a:rPr kumimoji="1" lang="ja-JP" altLang="en-US" sz="4000" dirty="0"/>
              <a:t>利益相反開示</a:t>
            </a:r>
            <a:br>
              <a:rPr kumimoji="1" lang="en-US" altLang="ja-JP" sz="4000" dirty="0"/>
            </a:br>
            <a:br>
              <a:rPr kumimoji="1" lang="en-US" altLang="ja-JP" sz="4000" dirty="0"/>
            </a:br>
            <a:r>
              <a:rPr lang="ja-JP" altLang="en-US" sz="3200" dirty="0"/>
              <a:t>筆頭演者：近視太郎</a:t>
            </a:r>
            <a:endParaRPr kumimoji="1" lang="ja-JP" altLang="en-US" sz="3200" dirty="0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642910" y="3886200"/>
            <a:ext cx="7929618" cy="1752600"/>
          </a:xfrm>
        </p:spPr>
        <p:txBody>
          <a:bodyPr>
            <a:normAutofit/>
          </a:bodyPr>
          <a:lstStyle/>
          <a:p>
            <a:r>
              <a:rPr kumimoji="1" lang="en-US" altLang="ja-JP" dirty="0">
                <a:solidFill>
                  <a:srgbClr val="FFFF00"/>
                </a:solidFill>
              </a:rPr>
              <a:t>【</a:t>
            </a:r>
            <a:r>
              <a:rPr kumimoji="1" lang="ja-JP" altLang="en-US" dirty="0">
                <a:solidFill>
                  <a:srgbClr val="FFFF00"/>
                </a:solidFill>
              </a:rPr>
              <a:t>利益相反公表基準</a:t>
            </a:r>
            <a:r>
              <a:rPr lang="en-US" altLang="ja-JP" dirty="0">
                <a:solidFill>
                  <a:srgbClr val="FFFF00"/>
                </a:solidFill>
              </a:rPr>
              <a:t>】</a:t>
            </a:r>
            <a:r>
              <a:rPr lang="ja-JP" altLang="en-US" dirty="0">
                <a:solidFill>
                  <a:srgbClr val="FFFF00"/>
                </a:solidFill>
              </a:rPr>
              <a:t>　</a:t>
            </a:r>
            <a:endParaRPr lang="en-US" altLang="ja-JP" dirty="0">
              <a:solidFill>
                <a:srgbClr val="FFFF00"/>
              </a:solidFill>
            </a:endParaRPr>
          </a:p>
          <a:p>
            <a:pPr algn="l"/>
            <a:r>
              <a:rPr kumimoji="1" lang="ja-JP" altLang="en-US" dirty="0">
                <a:solidFill>
                  <a:srgbClr val="FFFF00"/>
                </a:solidFill>
              </a:rPr>
              <a:t>近視太郎：</a:t>
            </a:r>
            <a:r>
              <a:rPr lang="ja-JP" altLang="en-US" dirty="0">
                <a:solidFill>
                  <a:srgbClr val="FFFF00"/>
                </a:solidFill>
              </a:rPr>
              <a:t>○○製薬</a:t>
            </a:r>
            <a:r>
              <a:rPr lang="en-US" altLang="ja-JP" dirty="0">
                <a:solidFill>
                  <a:srgbClr val="FFFF00"/>
                </a:solidFill>
              </a:rPr>
              <a:t>【F】 </a:t>
            </a:r>
            <a:r>
              <a:rPr lang="ja-JP" altLang="en-US" dirty="0">
                <a:solidFill>
                  <a:srgbClr val="FFFF00"/>
                </a:solidFill>
              </a:rPr>
              <a:t>・ ▲▲工業</a:t>
            </a:r>
            <a:r>
              <a:rPr lang="en-US" altLang="ja-JP" dirty="0">
                <a:solidFill>
                  <a:srgbClr val="FFFF00"/>
                </a:solidFill>
              </a:rPr>
              <a:t>【I】 </a:t>
            </a:r>
          </a:p>
          <a:p>
            <a:pPr algn="l"/>
            <a:r>
              <a:rPr kumimoji="1" lang="ja-JP" altLang="en-US" dirty="0">
                <a:solidFill>
                  <a:srgbClr val="FFFF00"/>
                </a:solidFill>
              </a:rPr>
              <a:t>近視花子：</a:t>
            </a:r>
            <a:r>
              <a:rPr lang="en-US" altLang="ja-JP" dirty="0">
                <a:solidFill>
                  <a:srgbClr val="FFFF00"/>
                </a:solidFill>
              </a:rPr>
              <a:t>【P】 </a:t>
            </a:r>
            <a:endParaRPr kumimoji="1" lang="ja-JP" altLang="en-US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20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85728"/>
            <a:ext cx="7772400" cy="3314723"/>
          </a:xfrm>
          <a:ln>
            <a:solidFill>
              <a:schemeClr val="tx1">
                <a:lumMod val="95000"/>
              </a:schemeClr>
            </a:solidFill>
          </a:ln>
        </p:spPr>
        <p:txBody>
          <a:bodyPr>
            <a:normAutofit/>
          </a:bodyPr>
          <a:lstStyle/>
          <a:p>
            <a:r>
              <a:rPr kumimoji="1" lang="ja-JP" altLang="en-US" sz="4000" dirty="0"/>
              <a:t>第</a:t>
            </a:r>
            <a:r>
              <a:rPr kumimoji="1" lang="en-US" altLang="ja-JP" sz="4000" dirty="0"/>
              <a:t>7</a:t>
            </a:r>
            <a:r>
              <a:rPr kumimoji="1" lang="ja-JP" altLang="en-US" sz="4000" dirty="0"/>
              <a:t>回日本近視学会総会</a:t>
            </a:r>
            <a:br>
              <a:rPr kumimoji="1" lang="en-US" altLang="ja-JP" sz="4000" dirty="0"/>
            </a:br>
            <a:r>
              <a:rPr kumimoji="1" lang="ja-JP" altLang="en-US" sz="4000" dirty="0"/>
              <a:t>利益相反開示</a:t>
            </a:r>
            <a:br>
              <a:rPr kumimoji="1" lang="en-US" altLang="ja-JP" sz="4000" dirty="0"/>
            </a:br>
            <a:br>
              <a:rPr kumimoji="1" lang="en-US" altLang="ja-JP" dirty="0"/>
            </a:br>
            <a:r>
              <a:rPr lang="ja-JP" altLang="en-US" sz="3200" dirty="0"/>
              <a:t>筆頭演者：近視太郎</a:t>
            </a:r>
            <a:endParaRPr kumimoji="1" lang="ja-JP" altLang="en-US" sz="3200" dirty="0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642910" y="3886200"/>
            <a:ext cx="7929618" cy="1752600"/>
          </a:xfrm>
        </p:spPr>
        <p:txBody>
          <a:bodyPr>
            <a:normAutofit/>
          </a:bodyPr>
          <a:lstStyle/>
          <a:p>
            <a:r>
              <a:rPr kumimoji="1" lang="ja-JP" altLang="en-US" dirty="0">
                <a:solidFill>
                  <a:srgbClr val="FFFF00"/>
                </a:solidFill>
              </a:rPr>
              <a:t>利益相反公表基準に該当なし</a:t>
            </a:r>
            <a:endParaRPr lang="en-US" altLang="ja-JP" dirty="0">
              <a:solidFill>
                <a:srgbClr val="FFFF00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85728"/>
            <a:ext cx="7772400" cy="3314723"/>
          </a:xfrm>
          <a:ln>
            <a:solidFill>
              <a:schemeClr val="tx1">
                <a:lumMod val="95000"/>
              </a:schemeClr>
            </a:solidFill>
          </a:ln>
        </p:spPr>
        <p:txBody>
          <a:bodyPr>
            <a:normAutofit/>
          </a:bodyPr>
          <a:lstStyle/>
          <a:p>
            <a:pPr>
              <a:defRPr/>
            </a:pPr>
            <a:r>
              <a:rPr lang="en-US" altLang="ja-JP" sz="4000" b="1" dirty="0">
                <a:ea typeface="ＭＳ Ｐゴシック" pitchFamily="50" charset="-128"/>
              </a:rPr>
              <a:t>Disclosure of the Conflict of interest</a:t>
            </a:r>
            <a:br>
              <a:rPr kumimoji="1" lang="en-US" altLang="ja-JP" sz="4000" dirty="0"/>
            </a:br>
            <a:br>
              <a:rPr kumimoji="1" lang="en-US" altLang="ja-JP" sz="4000" dirty="0"/>
            </a:br>
            <a:r>
              <a:rPr lang="en-US" altLang="ja-JP" sz="3200" b="1" dirty="0">
                <a:ea typeface="ＭＳ Ｐゴシック" pitchFamily="50" charset="-128"/>
              </a:rPr>
              <a:t>First author’s name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642910" y="3886200"/>
            <a:ext cx="8177562" cy="1752600"/>
          </a:xfrm>
        </p:spPr>
        <p:txBody>
          <a:bodyPr>
            <a:normAutofit fontScale="47500" lnSpcReduction="20000"/>
          </a:bodyPr>
          <a:lstStyle/>
          <a:p>
            <a:pPr algn="l">
              <a:defRPr/>
            </a:pPr>
            <a:r>
              <a:rPr lang="en-US" altLang="ja-JP" sz="4800" b="1" dirty="0">
                <a:solidFill>
                  <a:schemeClr val="tx1"/>
                </a:solidFill>
                <a:ea typeface="ＭＳ Ｐゴシック" pitchFamily="50" charset="-128"/>
              </a:rPr>
              <a:t>In relation to this presentation, I declare the following, real or perceived conflicts of interest:</a:t>
            </a:r>
          </a:p>
          <a:p>
            <a:pPr algn="l">
              <a:defRPr/>
            </a:pPr>
            <a:r>
              <a:rPr lang="en-US" altLang="ja-JP" sz="4800" dirty="0">
                <a:solidFill>
                  <a:schemeClr val="tx1"/>
                </a:solidFill>
                <a:ea typeface="ＭＳ Ｐゴシック" pitchFamily="50" charset="-128"/>
              </a:rPr>
              <a:t> -</a:t>
            </a:r>
          </a:p>
          <a:p>
            <a:pPr algn="l">
              <a:defRPr/>
            </a:pPr>
            <a:r>
              <a:rPr lang="en-US" altLang="ja-JP" sz="4800" dirty="0">
                <a:solidFill>
                  <a:schemeClr val="tx1"/>
                </a:solidFill>
                <a:ea typeface="ＭＳ Ｐゴシック" pitchFamily="50" charset="-128"/>
              </a:rPr>
              <a:t> -</a:t>
            </a:r>
          </a:p>
          <a:p>
            <a:pPr algn="l">
              <a:defRPr/>
            </a:pPr>
            <a:r>
              <a:rPr lang="en-US" altLang="ja-JP" sz="4800" dirty="0">
                <a:solidFill>
                  <a:schemeClr val="tx1"/>
                </a:solidFill>
                <a:ea typeface="ＭＳ Ｐゴシック" pitchFamily="50" charset="-128"/>
              </a:rPr>
              <a:t> -</a:t>
            </a:r>
          </a:p>
        </p:txBody>
      </p:sp>
    </p:spTree>
    <p:extLst>
      <p:ext uri="{BB962C8B-B14F-4D97-AF65-F5344CB8AC3E}">
        <p14:creationId xmlns:p14="http://schemas.microsoft.com/office/powerpoint/2010/main" val="295125722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85728"/>
            <a:ext cx="7772400" cy="3314723"/>
          </a:xfrm>
          <a:ln>
            <a:solidFill>
              <a:schemeClr val="tx1">
                <a:lumMod val="95000"/>
              </a:schemeClr>
            </a:solidFill>
          </a:ln>
        </p:spPr>
        <p:txBody>
          <a:bodyPr>
            <a:normAutofit/>
          </a:bodyPr>
          <a:lstStyle/>
          <a:p>
            <a:r>
              <a:rPr lang="en-US" altLang="ja-JP" sz="4000" b="1" dirty="0">
                <a:ea typeface="ＭＳ Ｐゴシック" pitchFamily="50" charset="-128"/>
              </a:rPr>
              <a:t>Disclosure of the Conflict of interest</a:t>
            </a:r>
            <a:br>
              <a:rPr lang="en-US" altLang="ja-JP" sz="4000" dirty="0"/>
            </a:br>
            <a:br>
              <a:rPr lang="en-US" altLang="ja-JP" sz="4000" dirty="0"/>
            </a:br>
            <a:r>
              <a:rPr lang="en-US" altLang="ja-JP" sz="3200" b="1" dirty="0">
                <a:ea typeface="ＭＳ Ｐゴシック" pitchFamily="50" charset="-128"/>
              </a:rPr>
              <a:t>First author’s name</a:t>
            </a:r>
            <a:endParaRPr kumimoji="1" lang="ja-JP" altLang="en-US" sz="3200" dirty="0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642910" y="3886200"/>
            <a:ext cx="7929618" cy="1752600"/>
          </a:xfrm>
        </p:spPr>
        <p:txBody>
          <a:bodyPr>
            <a:noAutofit/>
          </a:bodyPr>
          <a:lstStyle/>
          <a:p>
            <a:pPr>
              <a:defRPr/>
            </a:pPr>
            <a:r>
              <a:rPr lang="en-US" altLang="ja-JP" b="1" dirty="0">
                <a:solidFill>
                  <a:schemeClr val="tx1"/>
                </a:solidFill>
                <a:ea typeface="ＭＳ Ｐゴシック" pitchFamily="50" charset="-128"/>
              </a:rPr>
              <a:t>In relation to this presentation, I declare that there are no conflicts of interest.</a:t>
            </a:r>
            <a:endParaRPr lang="en-US" altLang="ja-JP" dirty="0">
              <a:solidFill>
                <a:schemeClr val="tx1"/>
              </a:solidFill>
              <a:ea typeface="ＭＳ Ｐゴシック" pitchFamily="50" charset="-128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38</TotalTime>
  <Words>127</Words>
  <Application>Microsoft Office PowerPoint</Application>
  <PresentationFormat>画面に合わせる (4:3)</PresentationFormat>
  <Paragraphs>13</Paragraphs>
  <Slides>4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4</vt:i4>
      </vt:variant>
    </vt:vector>
  </HeadingPairs>
  <TitlesOfParts>
    <vt:vector size="8" baseType="lpstr">
      <vt:lpstr>ＭＳ Ｐゴシック</vt:lpstr>
      <vt:lpstr>Arial</vt:lpstr>
      <vt:lpstr>Calibri</vt:lpstr>
      <vt:lpstr>Office テーマ</vt:lpstr>
      <vt:lpstr>第7回日本近視学会総会 利益相反開示  筆頭演者：近視太郎</vt:lpstr>
      <vt:lpstr>第7回日本近視学会総会 利益相反開示  筆頭演者：近視太郎</vt:lpstr>
      <vt:lpstr>Disclosure of the Conflict of interest  First author’s name</vt:lpstr>
      <vt:lpstr>Disclosure of the Conflict of interest  First author’s name</vt:lpstr>
    </vt:vector>
  </TitlesOfParts>
  <Company>財団法人 日本眼科学会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日本眼科学会 利益相反開示  筆頭演者：日眼太郎</dc:title>
  <dc:creator>谷 芙由美</dc:creator>
  <cp:lastModifiedBy>渡辺 弘一 (Koichi Watanabe)</cp:lastModifiedBy>
  <cp:revision>13</cp:revision>
  <dcterms:created xsi:type="dcterms:W3CDTF">2011-06-01T08:04:11Z</dcterms:created>
  <dcterms:modified xsi:type="dcterms:W3CDTF">2024-12-25T07:58:15Z</dcterms:modified>
</cp:coreProperties>
</file>