
<file path=[Content_Types].xml><?xml version="1.0" encoding="utf-8"?>
<Types xmlns="http://schemas.openxmlformats.org/package/2006/content-types">
  <Default Extension="jpeg" ContentType="image/jpeg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notesMasters/notesMaster1.xml" ContentType="application/vnd.openxmlformats-officedocument.presentationml.notesMaster+xml"/>
  <Override PartName="/ppt/handoutMasters/handoutMaster1.xml" ContentType="application/vnd.openxmlformats-officedocument.presentationml.handoutMaster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theme/theme2.xml" ContentType="application/vnd.openxmlformats-officedocument.theme+xml"/>
  <Override PartName="/ppt/theme/theme3.xml" ContentType="application/vnd.openxmlformats-officedocument.theme+xml"/>
  <Override PartName="/ppt/notesSlides/notesSlide1.xml" ContentType="application/vnd.openxmlformats-officedocument.presentationml.notesSlide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48" r:id="rId1"/>
  </p:sldMasterIdLst>
  <p:notesMasterIdLst>
    <p:notesMasterId r:id="rId3"/>
  </p:notesMasterIdLst>
  <p:handoutMasterIdLst>
    <p:handoutMasterId r:id="rId4"/>
  </p:handoutMasterIdLst>
  <p:sldIdLst>
    <p:sldId id="259" r:id="rId2"/>
  </p:sldIdLst>
  <p:sldSz cx="9558338" cy="7169150"/>
  <p:notesSz cx="6807200" cy="9939338"/>
  <p:defaultTextStyle>
    <a:defPPr>
      <a:defRPr lang="ja-JP"/>
    </a:defPPr>
    <a:lvl1pPr algn="l" rtl="0" fontAlgn="base">
      <a:spcBef>
        <a:spcPct val="0"/>
      </a:spcBef>
      <a:spcAft>
        <a:spcPct val="0"/>
      </a:spcAft>
      <a:defRPr kumimoji="1" sz="1400" kern="1200">
        <a:solidFill>
          <a:schemeClr val="tx1"/>
        </a:solidFill>
        <a:latin typeface="Arial" charset="0"/>
        <a:ea typeface="ＭＳ Ｐゴシック" charset="-128"/>
        <a:cs typeface="+mn-cs"/>
      </a:defRPr>
    </a:lvl1pPr>
    <a:lvl2pPr marL="457200" algn="l" rtl="0" fontAlgn="base">
      <a:spcBef>
        <a:spcPct val="0"/>
      </a:spcBef>
      <a:spcAft>
        <a:spcPct val="0"/>
      </a:spcAft>
      <a:defRPr kumimoji="1" sz="1400" kern="1200">
        <a:solidFill>
          <a:schemeClr val="tx1"/>
        </a:solidFill>
        <a:latin typeface="Arial" charset="0"/>
        <a:ea typeface="ＭＳ Ｐゴシック" charset="-128"/>
        <a:cs typeface="+mn-cs"/>
      </a:defRPr>
    </a:lvl2pPr>
    <a:lvl3pPr marL="914400" algn="l" rtl="0" fontAlgn="base">
      <a:spcBef>
        <a:spcPct val="0"/>
      </a:spcBef>
      <a:spcAft>
        <a:spcPct val="0"/>
      </a:spcAft>
      <a:defRPr kumimoji="1" sz="1400" kern="1200">
        <a:solidFill>
          <a:schemeClr val="tx1"/>
        </a:solidFill>
        <a:latin typeface="Arial" charset="0"/>
        <a:ea typeface="ＭＳ Ｐゴシック" charset="-128"/>
        <a:cs typeface="+mn-cs"/>
      </a:defRPr>
    </a:lvl3pPr>
    <a:lvl4pPr marL="1371600" algn="l" rtl="0" fontAlgn="base">
      <a:spcBef>
        <a:spcPct val="0"/>
      </a:spcBef>
      <a:spcAft>
        <a:spcPct val="0"/>
      </a:spcAft>
      <a:defRPr kumimoji="1" sz="1400" kern="1200">
        <a:solidFill>
          <a:schemeClr val="tx1"/>
        </a:solidFill>
        <a:latin typeface="Arial" charset="0"/>
        <a:ea typeface="ＭＳ Ｐゴシック" charset="-128"/>
        <a:cs typeface="+mn-cs"/>
      </a:defRPr>
    </a:lvl4pPr>
    <a:lvl5pPr marL="1828800" algn="l" rtl="0" fontAlgn="base">
      <a:spcBef>
        <a:spcPct val="0"/>
      </a:spcBef>
      <a:spcAft>
        <a:spcPct val="0"/>
      </a:spcAft>
      <a:defRPr kumimoji="1" sz="1400" kern="1200">
        <a:solidFill>
          <a:schemeClr val="tx1"/>
        </a:solidFill>
        <a:latin typeface="Arial" charset="0"/>
        <a:ea typeface="ＭＳ Ｐゴシック" charset="-128"/>
        <a:cs typeface="+mn-cs"/>
      </a:defRPr>
    </a:lvl5pPr>
    <a:lvl6pPr marL="2286000" algn="l" defTabSz="914400" rtl="0" eaLnBrk="1" latinLnBrk="0" hangingPunct="1">
      <a:defRPr kumimoji="1" sz="1400" kern="1200">
        <a:solidFill>
          <a:schemeClr val="tx1"/>
        </a:solidFill>
        <a:latin typeface="Arial" charset="0"/>
        <a:ea typeface="ＭＳ Ｐゴシック" charset="-128"/>
        <a:cs typeface="+mn-cs"/>
      </a:defRPr>
    </a:lvl6pPr>
    <a:lvl7pPr marL="2743200" algn="l" defTabSz="914400" rtl="0" eaLnBrk="1" latinLnBrk="0" hangingPunct="1">
      <a:defRPr kumimoji="1" sz="1400" kern="1200">
        <a:solidFill>
          <a:schemeClr val="tx1"/>
        </a:solidFill>
        <a:latin typeface="Arial" charset="0"/>
        <a:ea typeface="ＭＳ Ｐゴシック" charset="-128"/>
        <a:cs typeface="+mn-cs"/>
      </a:defRPr>
    </a:lvl7pPr>
    <a:lvl8pPr marL="3200400" algn="l" defTabSz="914400" rtl="0" eaLnBrk="1" latinLnBrk="0" hangingPunct="1">
      <a:defRPr kumimoji="1" sz="1400" kern="1200">
        <a:solidFill>
          <a:schemeClr val="tx1"/>
        </a:solidFill>
        <a:latin typeface="Arial" charset="0"/>
        <a:ea typeface="ＭＳ Ｐゴシック" charset="-128"/>
        <a:cs typeface="+mn-cs"/>
      </a:defRPr>
    </a:lvl8pPr>
    <a:lvl9pPr marL="3657600" algn="l" defTabSz="914400" rtl="0" eaLnBrk="1" latinLnBrk="0" hangingPunct="1">
      <a:defRPr kumimoji="1" sz="1400" kern="1200">
        <a:solidFill>
          <a:schemeClr val="tx1"/>
        </a:solidFill>
        <a:latin typeface="Arial" charset="0"/>
        <a:ea typeface="ＭＳ Ｐゴシック" charset="-128"/>
        <a:cs typeface="+mn-cs"/>
      </a:defRPr>
    </a:lvl9pPr>
  </p:defaultTextStyle>
  <p:extLst>
    <p:ext uri="{EFAFB233-063F-42B5-8137-9DF3F51BA10A}">
      <p15:sldGuideLst xmlns:p15="http://schemas.microsoft.com/office/powerpoint/2012/main">
        <p15:guide id="1" orient="horz" pos="2259" userDrawn="1">
          <p15:clr>
            <a:srgbClr val="A4A3A4"/>
          </p15:clr>
        </p15:guide>
        <p15:guide id="2" pos="3011" userDrawn="1">
          <p15:clr>
            <a:srgbClr val="A4A3A4"/>
          </p15:clr>
        </p15:guide>
      </p15:sldGuideLst>
    </p:ext>
    <p:ext uri="{2D200454-40CA-4A62-9FC3-DE9A4176ACB9}">
      <p15:notesGuideLst xmlns:p15="http://schemas.microsoft.com/office/powerpoint/2012/main">
        <p15:guide id="1" orient="horz" pos="3130" userDrawn="1">
          <p15:clr>
            <a:srgbClr val="A4A3A4"/>
          </p15:clr>
        </p15:guide>
        <p15:guide id="2" pos="2144" userDrawn="1">
          <p15:clr>
            <a:srgbClr val="A4A3A4"/>
          </p15:clr>
        </p15:guide>
      </p15:notesGuideLst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showPr showNarration="1">
    <p:present/>
    <p:sldAll/>
    <p:penClr>
      <a:prstClr val="red"/>
    </p:penClr>
    <p:extLst>
      <p:ext uri="{EC167BDD-8182-4AB7-AECC-EB403E3ABB37}">
        <p14:laserClr xmlns:p14="http://schemas.microsoft.com/office/powerpoint/2010/main">
          <a:srgbClr val="FF0000"/>
        </p14:laserClr>
      </p:ext>
      <p:ext uri="{2FDB2607-1784-4EEB-B798-7EB5836EED8A}">
        <p14:showMediaCtrls xmlns:p14="http://schemas.microsoft.com/office/powerpoint/2010/main" val="1"/>
      </p:ext>
    </p:extLst>
  </p:showPr>
  <p:clrMru>
    <a:srgbClr val="FFFF99"/>
    <a:srgbClr val="CCFFCC"/>
    <a:srgbClr val="0066FF"/>
    <a:srgbClr val="FFCCFF"/>
    <a:srgbClr val="000000"/>
    <a:srgbClr val="CC00CC"/>
    <a:srgbClr val="66FF99"/>
    <a:srgbClr val="CCFFFF"/>
  </p:clrMru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220"/>
    </p:ext>
    <p:ext uri="{FD5EFAAD-0ECE-453E-9831-46B23BE46B34}">
      <p15:chartTrackingRefBased xmlns:p15="http://schemas.microsoft.com/office/powerpoint/2012/main" val="0"/>
    </p:ext>
  </p:extLst>
</p:presentationPr>
</file>

<file path=ppt/tableStyles.xml><?xml version="1.0" encoding="utf-8"?>
<a:tblStyleLst xmlns:a="http://schemas.openxmlformats.org/drawingml/2006/main" def="{5C22544A-7EE6-4342-B048-85BDC9FD1C3A}">
  <a:tblStyle styleId="{5C22544A-7EE6-4342-B048-85BDC9FD1C3A}" styleName="中間スタイル 2 - アクセント 1">
    <a:wholeTbl>
      <a:tcTxStyle>
        <a:fontRef idx="minor">
          <a:prstClr val="black"/>
        </a:fontRef>
        <a:schemeClr val="dk1"/>
      </a:tcTxStyle>
      <a:tcStyle>
        <a:tcBdr>
          <a:left>
            <a:ln w="12700" cmpd="sng">
              <a:solidFill>
                <a:schemeClr val="lt1"/>
              </a:solidFill>
            </a:ln>
          </a:left>
          <a:right>
            <a:ln w="12700" cmpd="sng">
              <a:solidFill>
                <a:schemeClr val="lt1"/>
              </a:solidFill>
            </a:ln>
          </a:right>
          <a:top>
            <a:ln w="12700" cmpd="sng">
              <a:solidFill>
                <a:schemeClr val="lt1"/>
              </a:solidFill>
            </a:ln>
          </a:top>
          <a:bottom>
            <a:ln w="12700" cmpd="sng">
              <a:solidFill>
                <a:schemeClr val="lt1"/>
              </a:solidFill>
            </a:ln>
          </a:bottom>
          <a:insideH>
            <a:ln w="12700" cmpd="sng">
              <a:solidFill>
                <a:schemeClr val="lt1"/>
              </a:solidFill>
            </a:ln>
          </a:insideH>
          <a:insideV>
            <a:ln w="12700" cmpd="sng">
              <a:solidFill>
                <a:schemeClr val="lt1"/>
              </a:solidFill>
            </a:ln>
          </a:insideV>
        </a:tcBdr>
        <a:fill>
          <a:solidFill>
            <a:schemeClr val="accent1">
              <a:tint val="20000"/>
            </a:schemeClr>
          </a:solidFill>
        </a:fill>
      </a:tcStyle>
    </a:wholeTbl>
    <a:band1H>
      <a:tcStyle>
        <a:tcBdr/>
        <a:fill>
          <a:solidFill>
            <a:schemeClr val="accent1">
              <a:tint val="4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accent1">
              <a:tint val="40000"/>
            </a:schemeClr>
          </a:solidFill>
        </a:fill>
      </a:tcStyle>
    </a:band1V>
    <a:band2V>
      <a:tcStyle>
        <a:tcBdr/>
      </a:tcStyle>
    </a:band2V>
    <a:la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lastCol>
    <a:fir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firstCol>
    <a:lastRow>
      <a:tcTxStyle b="on">
        <a:fontRef idx="minor">
          <a:prstClr val="black"/>
        </a:fontRef>
        <a:schemeClr val="lt1"/>
      </a:tcTxStyle>
      <a:tcStyle>
        <a:tcBdr>
          <a:top>
            <a:ln w="38100" cmpd="sng">
              <a:solidFill>
                <a:schemeClr val="lt1"/>
              </a:solidFill>
            </a:ln>
          </a:top>
        </a:tcBdr>
        <a:fill>
          <a:solidFill>
            <a:schemeClr val="accent1"/>
          </a:solidFill>
        </a:fill>
      </a:tcStyle>
    </a:lastRow>
    <a:firstRow>
      <a:tcTxStyle b="on">
        <a:fontRef idx="minor">
          <a:prstClr val="black"/>
        </a:fontRef>
        <a:schemeClr val="lt1"/>
      </a:tcTxStyle>
      <a:tcStyle>
        <a:tcBdr>
          <a:bottom>
            <a:ln w="38100" cmpd="sng">
              <a:solidFill>
                <a:schemeClr val="lt1"/>
              </a:solidFill>
            </a:ln>
          </a:bottom>
        </a:tcBdr>
        <a:fill>
          <a:solidFill>
            <a:schemeClr val="accent1"/>
          </a:solidFill>
        </a:fill>
      </a:tcStyle>
    </a:firstRow>
  </a:tblStyle>
  <a:tblStyle styleId="{5940675A-B579-460E-94D1-54222C63F5DA}" styleName="スタイルなし、表のグリッド線あり">
    <a:wholeTbl>
      <a:tcTxStyle>
        <a:fontRef idx="minor">
          <a:scrgbClr r="0" g="0" b="0"/>
        </a:fontRef>
        <a:schemeClr val="tx1"/>
      </a:tcTxStyle>
      <a:tcStyle>
        <a:tcBdr>
          <a:left>
            <a:ln w="12700" cmpd="sng">
              <a:solidFill>
                <a:schemeClr val="tx1"/>
              </a:solidFill>
            </a:ln>
          </a:left>
          <a:right>
            <a:ln w="12700" cmpd="sng">
              <a:solidFill>
                <a:schemeClr val="tx1"/>
              </a:solidFill>
            </a:ln>
          </a:right>
          <a:top>
            <a:ln w="12700" cmpd="sng">
              <a:solidFill>
                <a:schemeClr val="tx1"/>
              </a:solidFill>
            </a:ln>
          </a:top>
          <a:bottom>
            <a:ln w="12700" cmpd="sng">
              <a:solidFill>
                <a:schemeClr val="tx1"/>
              </a:solidFill>
            </a:ln>
          </a:bottom>
          <a:insideH>
            <a:ln w="12700" cmpd="sng">
              <a:solidFill>
                <a:schemeClr val="tx1"/>
              </a:solidFill>
            </a:ln>
          </a:insideH>
          <a:insideV>
            <a:ln w="12700" cmpd="sng">
              <a:solidFill>
                <a:schemeClr val="tx1"/>
              </a:solidFill>
            </a:ln>
          </a:insideV>
        </a:tcBdr>
        <a:fill>
          <a:noFill/>
        </a:fill>
      </a:tcStyle>
    </a:wholeTbl>
  </a:tblStyle>
</a:tblStyleLst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>
    <p:restoredLeft sz="12402" autoAdjust="0"/>
    <p:restoredTop sz="94704" autoAdjust="0"/>
  </p:normalViewPr>
  <p:slideViewPr>
    <p:cSldViewPr>
      <p:cViewPr varScale="1">
        <p:scale>
          <a:sx n="100" d="100"/>
          <a:sy n="100" d="100"/>
        </p:scale>
        <p:origin x="1968" y="84"/>
      </p:cViewPr>
      <p:guideLst>
        <p:guide orient="horz" pos="2259"/>
        <p:guide pos="3011"/>
      </p:guideLst>
    </p:cSldViewPr>
  </p:slideViewPr>
  <p:notesTextViewPr>
    <p:cViewPr>
      <p:scale>
        <a:sx n="100" d="100"/>
        <a:sy n="100" d="100"/>
      </p:scale>
      <p:origin x="0" y="0"/>
    </p:cViewPr>
  </p:notesTextViewPr>
  <p:sorterViewPr>
    <p:cViewPr>
      <p:scale>
        <a:sx n="100" d="100"/>
        <a:sy n="100" d="100"/>
      </p:scale>
      <p:origin x="0" y="0"/>
    </p:cViewPr>
  </p:sorterViewPr>
  <p:notesViewPr>
    <p:cSldViewPr>
      <p:cViewPr varScale="1">
        <p:scale>
          <a:sx n="73" d="100"/>
          <a:sy n="73" d="100"/>
        </p:scale>
        <p:origin x="-2148" y="-90"/>
      </p:cViewPr>
      <p:guideLst>
        <p:guide orient="horz" pos="3130"/>
        <p:guide pos="2144"/>
      </p:guideLst>
    </p:cSldViewPr>
  </p:notesViewPr>
  <p:gridSpacing cx="72008" cy="72008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tableStyles" Target="tableStyles.xml"/><Relationship Id="rId3" Type="http://schemas.openxmlformats.org/officeDocument/2006/relationships/notesMaster" Target="notesMasters/notesMaster1.xml"/><Relationship Id="rId7" Type="http://schemas.openxmlformats.org/officeDocument/2006/relationships/theme" Target="theme/theme1.xml"/><Relationship Id="rId2" Type="http://schemas.openxmlformats.org/officeDocument/2006/relationships/slide" Target="slides/slide1.xml"/><Relationship Id="rId1" Type="http://schemas.openxmlformats.org/officeDocument/2006/relationships/slideMaster" Target="slideMasters/slideMaster1.xml"/><Relationship Id="rId6" Type="http://schemas.openxmlformats.org/officeDocument/2006/relationships/viewProps" Target="viewProps.xml"/><Relationship Id="rId5" Type="http://schemas.openxmlformats.org/officeDocument/2006/relationships/presProps" Target="presProps.xml"/><Relationship Id="rId4" Type="http://schemas.openxmlformats.org/officeDocument/2006/relationships/handoutMaster" Target="handoutMasters/handoutMaster1.xml"/></Relationships>
</file>

<file path=ppt/handoutMasters/_rels/handout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3.xml"/></Relationships>
</file>

<file path=ppt/handoutMasters/handoutMaster1.xml><?xml version="1.0" encoding="utf-8"?>
<p:handoutMaster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ヘッダー プレースホルダ 1"/>
          <p:cNvSpPr>
            <a:spLocks noGrp="1"/>
          </p:cNvSpPr>
          <p:nvPr>
            <p:ph type="hdr" sz="quarter"/>
          </p:nvPr>
        </p:nvSpPr>
        <p:spPr>
          <a:xfrm>
            <a:off x="0" y="3"/>
            <a:ext cx="2948468" cy="496427"/>
          </a:xfrm>
          <a:prstGeom prst="rect">
            <a:avLst/>
          </a:prstGeom>
        </p:spPr>
        <p:txBody>
          <a:bodyPr vert="horz" lIns="88286" tIns="44142" rIns="88286" bIns="44142" rtlCol="0"/>
          <a:lstStyle>
            <a:lvl1pPr algn="l">
              <a:defRPr sz="1100"/>
            </a:lvl1pPr>
          </a:lstStyle>
          <a:p>
            <a:pPr>
              <a:defRPr/>
            </a:pPr>
            <a:endParaRPr lang="ja-JP" altLang="en-US"/>
          </a:p>
        </p:txBody>
      </p:sp>
      <p:sp>
        <p:nvSpPr>
          <p:cNvPr id="3" name="日付プレースホルダ 2"/>
          <p:cNvSpPr>
            <a:spLocks noGrp="1"/>
          </p:cNvSpPr>
          <p:nvPr>
            <p:ph type="dt" sz="quarter" idx="1"/>
          </p:nvPr>
        </p:nvSpPr>
        <p:spPr>
          <a:xfrm>
            <a:off x="3857210" y="3"/>
            <a:ext cx="2948468" cy="496427"/>
          </a:xfrm>
          <a:prstGeom prst="rect">
            <a:avLst/>
          </a:prstGeom>
        </p:spPr>
        <p:txBody>
          <a:bodyPr vert="horz" lIns="88286" tIns="44142" rIns="88286" bIns="44142" rtlCol="0"/>
          <a:lstStyle>
            <a:lvl1pPr algn="r">
              <a:defRPr sz="1100"/>
            </a:lvl1pPr>
          </a:lstStyle>
          <a:p>
            <a:pPr>
              <a:defRPr/>
            </a:pPr>
            <a:fld id="{61232BED-22F8-46F8-A6C8-A864C3FF304D}" type="datetimeFigureOut">
              <a:rPr lang="ja-JP" altLang="en-US"/>
              <a:pPr>
                <a:defRPr/>
              </a:pPr>
              <a:t>2025/5/26</a:t>
            </a:fld>
            <a:endParaRPr lang="ja-JP" altLang="en-US"/>
          </a:p>
        </p:txBody>
      </p:sp>
      <p:sp>
        <p:nvSpPr>
          <p:cNvPr id="4" name="フッター プレースホルダ 3"/>
          <p:cNvSpPr>
            <a:spLocks noGrp="1"/>
          </p:cNvSpPr>
          <p:nvPr>
            <p:ph type="ftr" sz="quarter" idx="2"/>
          </p:nvPr>
        </p:nvSpPr>
        <p:spPr>
          <a:xfrm>
            <a:off x="0" y="9441371"/>
            <a:ext cx="2948468" cy="496427"/>
          </a:xfrm>
          <a:prstGeom prst="rect">
            <a:avLst/>
          </a:prstGeom>
        </p:spPr>
        <p:txBody>
          <a:bodyPr vert="horz" lIns="88286" tIns="44142" rIns="88286" bIns="44142" rtlCol="0" anchor="b"/>
          <a:lstStyle>
            <a:lvl1pPr algn="l">
              <a:defRPr sz="1100"/>
            </a:lvl1pPr>
          </a:lstStyle>
          <a:p>
            <a:pPr>
              <a:defRPr/>
            </a:pPr>
            <a:endParaRPr lang="ja-JP" altLang="en-US"/>
          </a:p>
        </p:txBody>
      </p:sp>
      <p:sp>
        <p:nvSpPr>
          <p:cNvPr id="5" name="スライド番号プレースホルダ 4"/>
          <p:cNvSpPr>
            <a:spLocks noGrp="1"/>
          </p:cNvSpPr>
          <p:nvPr>
            <p:ph type="sldNum" sz="quarter" idx="3"/>
          </p:nvPr>
        </p:nvSpPr>
        <p:spPr>
          <a:xfrm>
            <a:off x="3857210" y="9441371"/>
            <a:ext cx="2948468" cy="496427"/>
          </a:xfrm>
          <a:prstGeom prst="rect">
            <a:avLst/>
          </a:prstGeom>
        </p:spPr>
        <p:txBody>
          <a:bodyPr vert="horz" lIns="88286" tIns="44142" rIns="88286" bIns="44142" rtlCol="0" anchor="b"/>
          <a:lstStyle>
            <a:lvl1pPr algn="r">
              <a:defRPr sz="1100"/>
            </a:lvl1pPr>
          </a:lstStyle>
          <a:p>
            <a:pPr>
              <a:defRPr/>
            </a:pPr>
            <a:fld id="{4B55A590-1E65-44BB-ABC7-5E0186652AB1}" type="slidenum">
              <a:rPr lang="ja-JP" altLang="en-US"/>
              <a:pPr>
                <a:defRPr/>
              </a:pPr>
              <a:t>‹#›</a:t>
            </a:fld>
            <a:endParaRPr lang="ja-JP" altLang="en-US"/>
          </a:p>
        </p:txBody>
      </p:sp>
    </p:spTree>
    <p:extLst>
      <p:ext uri="{BB962C8B-B14F-4D97-AF65-F5344CB8AC3E}">
        <p14:creationId xmlns:p14="http://schemas.microsoft.com/office/powerpoint/2010/main" val="1698124250"/>
      </p:ext>
    </p:extLst>
  </p:cSld>
  <p:clrMap bg1="lt1" tx1="dk1" bg2="lt2" tx2="dk2" accent1="accent1" accent2="accent2" accent3="accent3" accent4="accent4" accent5="accent5" accent6="accent6" hlink="hlink" folHlink="folHlink"/>
</p:handoutMaster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2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ヘッダー プレースホルダ 1"/>
          <p:cNvSpPr>
            <a:spLocks noGrp="1"/>
          </p:cNvSpPr>
          <p:nvPr>
            <p:ph type="hdr" sz="quarter"/>
          </p:nvPr>
        </p:nvSpPr>
        <p:spPr>
          <a:xfrm>
            <a:off x="0" y="3"/>
            <a:ext cx="2949990" cy="497969"/>
          </a:xfrm>
          <a:prstGeom prst="rect">
            <a:avLst/>
          </a:prstGeom>
        </p:spPr>
        <p:txBody>
          <a:bodyPr vert="horz" lIns="106082" tIns="53042" rIns="106082" bIns="53042" rtlCol="0"/>
          <a:lstStyle>
            <a:lvl1pPr algn="l">
              <a:defRPr sz="1400"/>
            </a:lvl1pPr>
          </a:lstStyle>
          <a:p>
            <a:pPr>
              <a:defRPr/>
            </a:pPr>
            <a:endParaRPr lang="ja-JP" altLang="en-US"/>
          </a:p>
        </p:txBody>
      </p:sp>
      <p:sp>
        <p:nvSpPr>
          <p:cNvPr id="3" name="日付プレースホルダ 2"/>
          <p:cNvSpPr>
            <a:spLocks noGrp="1"/>
          </p:cNvSpPr>
          <p:nvPr>
            <p:ph type="dt" idx="1"/>
          </p:nvPr>
        </p:nvSpPr>
        <p:spPr>
          <a:xfrm>
            <a:off x="3855691" y="3"/>
            <a:ext cx="2949990" cy="497969"/>
          </a:xfrm>
          <a:prstGeom prst="rect">
            <a:avLst/>
          </a:prstGeom>
        </p:spPr>
        <p:txBody>
          <a:bodyPr vert="horz" lIns="106082" tIns="53042" rIns="106082" bIns="53042" rtlCol="0"/>
          <a:lstStyle>
            <a:lvl1pPr algn="r">
              <a:defRPr sz="1400"/>
            </a:lvl1pPr>
          </a:lstStyle>
          <a:p>
            <a:pPr>
              <a:defRPr/>
            </a:pPr>
            <a:fld id="{058235DF-6C40-49D9-ABED-7812D9B8EACE}" type="datetimeFigureOut">
              <a:rPr lang="ja-JP" altLang="en-US"/>
              <a:pPr>
                <a:defRPr/>
              </a:pPr>
              <a:t>2025/5/26</a:t>
            </a:fld>
            <a:endParaRPr lang="ja-JP" altLang="en-US"/>
          </a:p>
        </p:txBody>
      </p:sp>
      <p:sp>
        <p:nvSpPr>
          <p:cNvPr id="4" name="スライド イメージ プレースホルダ 3"/>
          <p:cNvSpPr>
            <a:spLocks noGrp="1" noRot="1" noChangeAspect="1"/>
          </p:cNvSpPr>
          <p:nvPr>
            <p:ph type="sldImg" idx="2"/>
          </p:nvPr>
        </p:nvSpPr>
        <p:spPr>
          <a:xfrm>
            <a:off x="919163" y="744538"/>
            <a:ext cx="4968875" cy="3727450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  <p:txBody>
          <a:bodyPr vert="horz" lIns="106082" tIns="53042" rIns="106082" bIns="53042" rtlCol="0" anchor="ctr"/>
          <a:lstStyle/>
          <a:p>
            <a:pPr lvl="0"/>
            <a:endParaRPr lang="ja-JP" altLang="en-US" noProof="0"/>
          </a:p>
        </p:txBody>
      </p:sp>
      <p:sp>
        <p:nvSpPr>
          <p:cNvPr id="5" name="ノート プレースホルダ 4"/>
          <p:cNvSpPr>
            <a:spLocks noGrp="1"/>
          </p:cNvSpPr>
          <p:nvPr>
            <p:ph type="body" sz="quarter" idx="3"/>
          </p:nvPr>
        </p:nvSpPr>
        <p:spPr>
          <a:xfrm>
            <a:off x="680418" y="4722227"/>
            <a:ext cx="5446369" cy="4472470"/>
          </a:xfrm>
          <a:prstGeom prst="rect">
            <a:avLst/>
          </a:prstGeom>
        </p:spPr>
        <p:txBody>
          <a:bodyPr vert="horz" lIns="106082" tIns="53042" rIns="106082" bIns="53042" rtlCol="0">
            <a:normAutofit/>
          </a:bodyPr>
          <a:lstStyle/>
          <a:p>
            <a:pPr lvl="0"/>
            <a:r>
              <a:rPr lang="ja-JP" altLang="en-US" noProof="0"/>
              <a:t>マスタ テキストの書式設定</a:t>
            </a:r>
          </a:p>
          <a:p>
            <a:pPr lvl="1"/>
            <a:r>
              <a:rPr lang="ja-JP" altLang="en-US" noProof="0"/>
              <a:t>第 </a:t>
            </a:r>
            <a:r>
              <a:rPr lang="en-US" altLang="ja-JP" noProof="0"/>
              <a:t>2 </a:t>
            </a:r>
            <a:r>
              <a:rPr lang="ja-JP" altLang="en-US" noProof="0"/>
              <a:t>レベル</a:t>
            </a:r>
          </a:p>
          <a:p>
            <a:pPr lvl="2"/>
            <a:r>
              <a:rPr lang="ja-JP" altLang="en-US" noProof="0"/>
              <a:t>第 </a:t>
            </a:r>
            <a:r>
              <a:rPr lang="en-US" altLang="ja-JP" noProof="0"/>
              <a:t>3 </a:t>
            </a:r>
            <a:r>
              <a:rPr lang="ja-JP" altLang="en-US" noProof="0"/>
              <a:t>レベル</a:t>
            </a:r>
          </a:p>
          <a:p>
            <a:pPr lvl="3"/>
            <a:r>
              <a:rPr lang="ja-JP" altLang="en-US" noProof="0"/>
              <a:t>第 </a:t>
            </a:r>
            <a:r>
              <a:rPr lang="en-US" altLang="ja-JP" noProof="0"/>
              <a:t>4 </a:t>
            </a:r>
            <a:r>
              <a:rPr lang="ja-JP" altLang="en-US" noProof="0"/>
              <a:t>レベル</a:t>
            </a:r>
          </a:p>
          <a:p>
            <a:pPr lvl="4"/>
            <a:r>
              <a:rPr lang="ja-JP" altLang="en-US" noProof="0"/>
              <a:t>第 </a:t>
            </a:r>
            <a:r>
              <a:rPr lang="en-US" altLang="ja-JP" noProof="0"/>
              <a:t>5 </a:t>
            </a:r>
            <a:r>
              <a:rPr lang="ja-JP" altLang="en-US" noProof="0"/>
              <a:t>レベル</a:t>
            </a:r>
          </a:p>
        </p:txBody>
      </p:sp>
      <p:sp>
        <p:nvSpPr>
          <p:cNvPr id="6" name="フッター プレースホルダ 5"/>
          <p:cNvSpPr>
            <a:spLocks noGrp="1"/>
          </p:cNvSpPr>
          <p:nvPr>
            <p:ph type="ftr" sz="quarter" idx="4"/>
          </p:nvPr>
        </p:nvSpPr>
        <p:spPr>
          <a:xfrm>
            <a:off x="0" y="9439830"/>
            <a:ext cx="2949990" cy="497968"/>
          </a:xfrm>
          <a:prstGeom prst="rect">
            <a:avLst/>
          </a:prstGeom>
        </p:spPr>
        <p:txBody>
          <a:bodyPr vert="horz" lIns="106082" tIns="53042" rIns="106082" bIns="53042" rtlCol="0" anchor="b"/>
          <a:lstStyle>
            <a:lvl1pPr algn="l">
              <a:defRPr sz="1400"/>
            </a:lvl1pPr>
          </a:lstStyle>
          <a:p>
            <a:pPr>
              <a:defRPr/>
            </a:pPr>
            <a:endParaRPr lang="ja-JP" altLang="en-US"/>
          </a:p>
        </p:txBody>
      </p:sp>
      <p:sp>
        <p:nvSpPr>
          <p:cNvPr id="7" name="スライド番号プレースホルダ 6"/>
          <p:cNvSpPr>
            <a:spLocks noGrp="1"/>
          </p:cNvSpPr>
          <p:nvPr>
            <p:ph type="sldNum" sz="quarter" idx="5"/>
          </p:nvPr>
        </p:nvSpPr>
        <p:spPr>
          <a:xfrm>
            <a:off x="3855691" y="9439830"/>
            <a:ext cx="2949990" cy="497968"/>
          </a:xfrm>
          <a:prstGeom prst="rect">
            <a:avLst/>
          </a:prstGeom>
        </p:spPr>
        <p:txBody>
          <a:bodyPr vert="horz" lIns="106082" tIns="53042" rIns="106082" bIns="53042" rtlCol="0" anchor="b"/>
          <a:lstStyle>
            <a:lvl1pPr algn="r">
              <a:defRPr sz="1400"/>
            </a:lvl1pPr>
          </a:lstStyle>
          <a:p>
            <a:pPr>
              <a:defRPr/>
            </a:pPr>
            <a:fld id="{F7630BF4-1200-43E5-B77E-45F043D2C171}" type="slidenum">
              <a:rPr lang="ja-JP" altLang="en-US"/>
              <a:pPr>
                <a:defRPr/>
              </a:pPr>
              <a:t>‹#›</a:t>
            </a:fld>
            <a:endParaRPr lang="ja-JP" altLang="en-US"/>
          </a:p>
        </p:txBody>
      </p:sp>
    </p:spTree>
    <p:extLst>
      <p:ext uri="{BB962C8B-B14F-4D97-AF65-F5344CB8AC3E}">
        <p14:creationId xmlns:p14="http://schemas.microsoft.com/office/powerpoint/2010/main" val="2071980978"/>
      </p:ext>
    </p:extLst>
  </p:cSld>
  <p:clrMap bg1="lt1" tx1="dk1" bg2="lt2" tx2="dk2" accent1="accent1" accent2="accent2" accent3="accent3" accent4="accent4" accent5="accent5" accent6="accent6" hlink="hlink" folHlink="folHlink"/>
  <p:notesStyle>
    <a:lvl1pPr algn="l" rtl="0" eaLnBrk="0" fontAlgn="base" hangingPunct="0">
      <a:spcBef>
        <a:spcPct val="30000"/>
      </a:spcBef>
      <a:spcAft>
        <a:spcPct val="0"/>
      </a:spcAft>
      <a:defRPr kumimoji="1" sz="1200" kern="1200">
        <a:solidFill>
          <a:schemeClr val="tx1"/>
        </a:solidFill>
        <a:latin typeface="+mn-lt"/>
        <a:ea typeface="+mn-ea"/>
        <a:cs typeface="+mn-cs"/>
      </a:defRPr>
    </a:lvl1pPr>
    <a:lvl2pPr marL="457200" algn="l" rtl="0" eaLnBrk="0" fontAlgn="base" hangingPunct="0">
      <a:spcBef>
        <a:spcPct val="30000"/>
      </a:spcBef>
      <a:spcAft>
        <a:spcPct val="0"/>
      </a:spcAft>
      <a:defRPr kumimoji="1" sz="1200" kern="1200">
        <a:solidFill>
          <a:schemeClr val="tx1"/>
        </a:solidFill>
        <a:latin typeface="+mn-lt"/>
        <a:ea typeface="+mn-ea"/>
        <a:cs typeface="+mn-cs"/>
      </a:defRPr>
    </a:lvl2pPr>
    <a:lvl3pPr marL="914400" algn="l" rtl="0" eaLnBrk="0" fontAlgn="base" hangingPunct="0">
      <a:spcBef>
        <a:spcPct val="30000"/>
      </a:spcBef>
      <a:spcAft>
        <a:spcPct val="0"/>
      </a:spcAft>
      <a:defRPr kumimoji="1" sz="1200" kern="1200">
        <a:solidFill>
          <a:schemeClr val="tx1"/>
        </a:solidFill>
        <a:latin typeface="+mn-lt"/>
        <a:ea typeface="+mn-ea"/>
        <a:cs typeface="+mn-cs"/>
      </a:defRPr>
    </a:lvl3pPr>
    <a:lvl4pPr marL="1371600" algn="l" rtl="0" eaLnBrk="0" fontAlgn="base" hangingPunct="0">
      <a:spcBef>
        <a:spcPct val="30000"/>
      </a:spcBef>
      <a:spcAft>
        <a:spcPct val="0"/>
      </a:spcAft>
      <a:defRPr kumimoji="1" sz="1200" kern="1200">
        <a:solidFill>
          <a:schemeClr val="tx1"/>
        </a:solidFill>
        <a:latin typeface="+mn-lt"/>
        <a:ea typeface="+mn-ea"/>
        <a:cs typeface="+mn-cs"/>
      </a:defRPr>
    </a:lvl4pPr>
    <a:lvl5pPr marL="1828800" algn="l" rtl="0" eaLnBrk="0" fontAlgn="base" hangingPunct="0">
      <a:spcBef>
        <a:spcPct val="30000"/>
      </a:spcBef>
      <a:spcAft>
        <a:spcPct val="0"/>
      </a:spcAft>
      <a:defRPr kumimoji="1" sz="12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kumimoji="1"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kumimoji="1"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kumimoji="1"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kumimoji="1"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notesSlides/_rels/notesSlide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.xml"/><Relationship Id="rId1" Type="http://schemas.openxmlformats.org/officeDocument/2006/relationships/notesMaster" Target="../notesMasters/notesMaster1.xml"/></Relationships>
</file>

<file path=ppt/notesSlides/notesSlide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098" name="スライド イメージ プレースホルダ 1"/>
          <p:cNvSpPr>
            <a:spLocks noGrp="1" noRot="1" noChangeAspect="1" noTextEdit="1"/>
          </p:cNvSpPr>
          <p:nvPr>
            <p:ph type="sldImg"/>
          </p:nvPr>
        </p:nvSpPr>
        <p:spPr bwMode="auto">
          <a:xfrm>
            <a:off x="919163" y="744538"/>
            <a:ext cx="4968875" cy="3727450"/>
          </a:xfrm>
          <a:noFill/>
          <a:ln>
            <a:solidFill>
              <a:srgbClr val="000000"/>
            </a:solidFill>
            <a:miter lim="800000"/>
            <a:headEnd/>
            <a:tailEnd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sp>
      <p:sp>
        <p:nvSpPr>
          <p:cNvPr id="4099" name="ノート プレースホルダ 2"/>
          <p:cNvSpPr>
            <a:spLocks noGrp="1"/>
          </p:cNvSpPr>
          <p:nvPr>
            <p:ph type="body" idx="1"/>
          </p:nvPr>
        </p:nvSpPr>
        <p:spPr bwMode="auto"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square" numCol="1" anchor="t" anchorCtr="0" compatLnSpc="1">
            <a:prstTxWarp prst="textNoShape">
              <a:avLst/>
            </a:prstTxWarp>
          </a:bodyPr>
          <a:lstStyle/>
          <a:p>
            <a:pPr eaLnBrk="1" hangingPunct="1">
              <a:spcBef>
                <a:spcPct val="0"/>
              </a:spcBef>
            </a:pPr>
            <a:endParaRPr lang="ja-JP" altLang="en-US" dirty="0"/>
          </a:p>
        </p:txBody>
      </p:sp>
      <p:sp>
        <p:nvSpPr>
          <p:cNvPr id="4100" name="スライド番号プレースホルダ 3"/>
          <p:cNvSpPr>
            <a:spLocks noGrp="1"/>
          </p:cNvSpPr>
          <p:nvPr>
            <p:ph type="sldNum" sz="quarter" idx="5"/>
          </p:nvPr>
        </p:nvSpPr>
        <p:spPr bwMode="auto"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square" numCol="1" anchorCtr="0" compatLnSpc="1">
            <a:prstTxWarp prst="textNoShape">
              <a:avLst/>
            </a:prstTxWarp>
          </a:bodyPr>
          <a:lstStyle>
            <a:lvl1pPr eaLnBrk="0" hangingPunct="0">
              <a:defRPr kumimoji="1" sz="1400">
                <a:solidFill>
                  <a:schemeClr val="tx1"/>
                </a:solidFill>
                <a:latin typeface="Arial" charset="0"/>
                <a:ea typeface="ＭＳ Ｐゴシック" charset="-128"/>
              </a:defRPr>
            </a:lvl1pPr>
            <a:lvl2pPr marL="717640" indent="-276015" eaLnBrk="0" hangingPunct="0">
              <a:defRPr kumimoji="1" sz="1400">
                <a:solidFill>
                  <a:schemeClr val="tx1"/>
                </a:solidFill>
                <a:latin typeface="Arial" charset="0"/>
                <a:ea typeface="ＭＳ Ｐゴシック" charset="-128"/>
              </a:defRPr>
            </a:lvl2pPr>
            <a:lvl3pPr marL="1104061" indent="-220812" eaLnBrk="0" hangingPunct="0">
              <a:defRPr kumimoji="1" sz="1400">
                <a:solidFill>
                  <a:schemeClr val="tx1"/>
                </a:solidFill>
                <a:latin typeface="Arial" charset="0"/>
                <a:ea typeface="ＭＳ Ｐゴシック" charset="-128"/>
              </a:defRPr>
            </a:lvl3pPr>
            <a:lvl4pPr marL="1545686" indent="-220812" eaLnBrk="0" hangingPunct="0">
              <a:defRPr kumimoji="1" sz="1400">
                <a:solidFill>
                  <a:schemeClr val="tx1"/>
                </a:solidFill>
                <a:latin typeface="Arial" charset="0"/>
                <a:ea typeface="ＭＳ Ｐゴシック" charset="-128"/>
              </a:defRPr>
            </a:lvl4pPr>
            <a:lvl5pPr marL="1987310" indent="-220812" eaLnBrk="0" hangingPunct="0">
              <a:defRPr kumimoji="1" sz="1400">
                <a:solidFill>
                  <a:schemeClr val="tx1"/>
                </a:solidFill>
                <a:latin typeface="Arial" charset="0"/>
                <a:ea typeface="ＭＳ Ｐゴシック" charset="-128"/>
              </a:defRPr>
            </a:lvl5pPr>
            <a:lvl6pPr marL="2428934" indent="-220812" eaLnBrk="0" fontAlgn="base" hangingPunct="0">
              <a:spcBef>
                <a:spcPct val="0"/>
              </a:spcBef>
              <a:spcAft>
                <a:spcPct val="0"/>
              </a:spcAft>
              <a:defRPr kumimoji="1" sz="1400">
                <a:solidFill>
                  <a:schemeClr val="tx1"/>
                </a:solidFill>
                <a:latin typeface="Arial" charset="0"/>
                <a:ea typeface="ＭＳ Ｐゴシック" charset="-128"/>
              </a:defRPr>
            </a:lvl6pPr>
            <a:lvl7pPr marL="2870559" indent="-220812" eaLnBrk="0" fontAlgn="base" hangingPunct="0">
              <a:spcBef>
                <a:spcPct val="0"/>
              </a:spcBef>
              <a:spcAft>
                <a:spcPct val="0"/>
              </a:spcAft>
              <a:defRPr kumimoji="1" sz="1400">
                <a:solidFill>
                  <a:schemeClr val="tx1"/>
                </a:solidFill>
                <a:latin typeface="Arial" charset="0"/>
                <a:ea typeface="ＭＳ Ｐゴシック" charset="-128"/>
              </a:defRPr>
            </a:lvl7pPr>
            <a:lvl8pPr marL="3312183" indent="-220812" eaLnBrk="0" fontAlgn="base" hangingPunct="0">
              <a:spcBef>
                <a:spcPct val="0"/>
              </a:spcBef>
              <a:spcAft>
                <a:spcPct val="0"/>
              </a:spcAft>
              <a:defRPr kumimoji="1" sz="1400">
                <a:solidFill>
                  <a:schemeClr val="tx1"/>
                </a:solidFill>
                <a:latin typeface="Arial" charset="0"/>
                <a:ea typeface="ＭＳ Ｐゴシック" charset="-128"/>
              </a:defRPr>
            </a:lvl8pPr>
            <a:lvl9pPr marL="3753809" indent="-220812" eaLnBrk="0" fontAlgn="base" hangingPunct="0">
              <a:spcBef>
                <a:spcPct val="0"/>
              </a:spcBef>
              <a:spcAft>
                <a:spcPct val="0"/>
              </a:spcAft>
              <a:defRPr kumimoji="1" sz="1400">
                <a:solidFill>
                  <a:schemeClr val="tx1"/>
                </a:solidFill>
                <a:latin typeface="Arial" charset="0"/>
                <a:ea typeface="ＭＳ Ｐゴシック" charset="-128"/>
              </a:defRPr>
            </a:lvl9pPr>
          </a:lstStyle>
          <a:p>
            <a:pPr eaLnBrk="1" hangingPunct="1"/>
            <a:fld id="{D3FCA539-BF6C-4465-80B6-76453A400A82}" type="slidenum">
              <a:rPr lang="ja-JP" altLang="en-US"/>
              <a:pPr eaLnBrk="1" hangingPunct="1"/>
              <a:t>1</a:t>
            </a:fld>
            <a:endParaRPr lang="ja-JP" altLang="en-US"/>
          </a:p>
        </p:txBody>
      </p:sp>
    </p:spTree>
    <p:extLst>
      <p:ext uri="{BB962C8B-B14F-4D97-AF65-F5344CB8AC3E}">
        <p14:creationId xmlns:p14="http://schemas.microsoft.com/office/powerpoint/2010/main" val="131067638"/>
      </p:ext>
    </p:extLst>
  </p:cSld>
  <p:clrMapOvr>
    <a:masterClrMapping/>
  </p:clrMapOvr>
</p:note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タイトル スライド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タイトル 1"/>
          <p:cNvSpPr>
            <a:spLocks noGrp="1"/>
          </p:cNvSpPr>
          <p:nvPr>
            <p:ph type="ctrTitle"/>
          </p:nvPr>
        </p:nvSpPr>
        <p:spPr>
          <a:xfrm>
            <a:off x="717513" y="2226734"/>
            <a:ext cx="8123317" cy="1536700"/>
          </a:xfrm>
        </p:spPr>
        <p:txBody>
          <a:bodyPr/>
          <a:lstStyle/>
          <a:p>
            <a:r>
              <a:rPr lang="ja-JP" altLang="en-US"/>
              <a:t>マスタ タイトルの書式設定</a:t>
            </a:r>
          </a:p>
        </p:txBody>
      </p:sp>
      <p:sp>
        <p:nvSpPr>
          <p:cNvPr id="3" name="サブタイトル 2"/>
          <p:cNvSpPr>
            <a:spLocks noGrp="1"/>
          </p:cNvSpPr>
          <p:nvPr>
            <p:ph type="subTitle" idx="1"/>
          </p:nvPr>
        </p:nvSpPr>
        <p:spPr>
          <a:xfrm>
            <a:off x="1432906" y="4061885"/>
            <a:ext cx="6692531" cy="1833033"/>
          </a:xfrm>
        </p:spPr>
        <p:txBody>
          <a:bodyPr/>
          <a:lstStyle>
            <a:lvl1pPr marL="0" indent="0" algn="ctr">
              <a:buNone/>
              <a:defRPr/>
            </a:lvl1pPr>
            <a:lvl2pPr marL="609585" indent="0" algn="ctr">
              <a:buNone/>
              <a:defRPr/>
            </a:lvl2pPr>
            <a:lvl3pPr marL="1219170" indent="0" algn="ctr">
              <a:buNone/>
              <a:defRPr/>
            </a:lvl3pPr>
            <a:lvl4pPr marL="1828754" indent="0" algn="ctr">
              <a:buNone/>
              <a:defRPr/>
            </a:lvl4pPr>
            <a:lvl5pPr marL="2438339" indent="0" algn="ctr">
              <a:buNone/>
              <a:defRPr/>
            </a:lvl5pPr>
            <a:lvl6pPr marL="3047924" indent="0" algn="ctr">
              <a:buNone/>
              <a:defRPr/>
            </a:lvl6pPr>
            <a:lvl7pPr marL="3657509" indent="0" algn="ctr">
              <a:buNone/>
              <a:defRPr/>
            </a:lvl7pPr>
            <a:lvl8pPr marL="4267093" indent="0" algn="ctr">
              <a:buNone/>
              <a:defRPr/>
            </a:lvl8pPr>
            <a:lvl9pPr marL="4876678" indent="0" algn="ctr">
              <a:buNone/>
              <a:defRPr/>
            </a:lvl9pPr>
          </a:lstStyle>
          <a:p>
            <a:r>
              <a:rPr lang="ja-JP" altLang="en-US"/>
              <a:t>マスタ サブタイトルの書式設定</a:t>
            </a:r>
          </a:p>
        </p:txBody>
      </p:sp>
      <p:sp>
        <p:nvSpPr>
          <p:cNvPr id="4" name="Rectangle 4"/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 altLang="ja-JP"/>
          </a:p>
        </p:txBody>
      </p:sp>
      <p:sp>
        <p:nvSpPr>
          <p:cNvPr id="5" name="Rectangle 5"/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 altLang="ja-JP"/>
          </a:p>
        </p:txBody>
      </p:sp>
      <p:sp>
        <p:nvSpPr>
          <p:cNvPr id="6" name="Rectangle 6"/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fld id="{3F025223-02A6-4F8F-937F-7BBAC2F3CCBF}" type="slidenum">
              <a:rPr lang="en-US" altLang="ja-JP"/>
              <a:pPr>
                <a:defRPr/>
              </a:pPr>
              <a:t>‹#›</a:t>
            </a:fld>
            <a:endParaRPr lang="en-US" altLang="ja-JP"/>
          </a:p>
        </p:txBody>
      </p:sp>
    </p:spTree>
    <p:extLst>
      <p:ext uri="{BB962C8B-B14F-4D97-AF65-F5344CB8AC3E}">
        <p14:creationId xmlns:p14="http://schemas.microsoft.com/office/powerpoint/2010/main" val="747115278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タイトルとコンテンツ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タイトル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ja-JP" altLang="en-US"/>
              <a:t>マスタ タイトルの書式設定</a:t>
            </a:r>
          </a:p>
        </p:txBody>
      </p:sp>
      <p:sp>
        <p:nvSpPr>
          <p:cNvPr id="3" name="コンテンツ プレースホルダ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ja-JP" altLang="en-US"/>
              <a:t>マスタ テキストの書式設定</a:t>
            </a:r>
          </a:p>
          <a:p>
            <a:pPr lvl="1"/>
            <a:r>
              <a:rPr lang="ja-JP" altLang="en-US"/>
              <a:t>第 </a:t>
            </a:r>
            <a:r>
              <a:rPr lang="en-US" altLang="ja-JP"/>
              <a:t>2 </a:t>
            </a:r>
            <a:r>
              <a:rPr lang="ja-JP" altLang="en-US"/>
              <a:t>レベル</a:t>
            </a:r>
          </a:p>
          <a:p>
            <a:pPr lvl="2"/>
            <a:r>
              <a:rPr lang="ja-JP" altLang="en-US"/>
              <a:t>第 </a:t>
            </a:r>
            <a:r>
              <a:rPr lang="en-US" altLang="ja-JP"/>
              <a:t>3 </a:t>
            </a:r>
            <a:r>
              <a:rPr lang="ja-JP" altLang="en-US"/>
              <a:t>レベル</a:t>
            </a:r>
          </a:p>
          <a:p>
            <a:pPr lvl="3"/>
            <a:r>
              <a:rPr lang="ja-JP" altLang="en-US"/>
              <a:t>第 </a:t>
            </a:r>
            <a:r>
              <a:rPr lang="en-US" altLang="ja-JP"/>
              <a:t>4 </a:t>
            </a:r>
            <a:r>
              <a:rPr lang="ja-JP" altLang="en-US"/>
              <a:t>レベル</a:t>
            </a:r>
          </a:p>
          <a:p>
            <a:pPr lvl="4"/>
            <a:r>
              <a:rPr lang="ja-JP" altLang="en-US"/>
              <a:t>第 </a:t>
            </a:r>
            <a:r>
              <a:rPr lang="en-US" altLang="ja-JP"/>
              <a:t>5 </a:t>
            </a:r>
            <a:r>
              <a:rPr lang="ja-JP" altLang="en-US"/>
              <a:t>レベル</a:t>
            </a:r>
          </a:p>
        </p:txBody>
      </p:sp>
      <p:sp>
        <p:nvSpPr>
          <p:cNvPr id="4" name="Rectangle 4"/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 altLang="ja-JP"/>
          </a:p>
        </p:txBody>
      </p:sp>
      <p:sp>
        <p:nvSpPr>
          <p:cNvPr id="5" name="Rectangle 5"/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 altLang="ja-JP"/>
          </a:p>
        </p:txBody>
      </p:sp>
      <p:sp>
        <p:nvSpPr>
          <p:cNvPr id="6" name="Rectangle 6"/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fld id="{9240A0E6-1F7B-48F3-8081-8664D103F08D}" type="slidenum">
              <a:rPr lang="en-US" altLang="ja-JP"/>
              <a:pPr>
                <a:defRPr/>
              </a:pPr>
              <a:t>‹#›</a:t>
            </a:fld>
            <a:endParaRPr lang="en-US" altLang="ja-JP"/>
          </a:p>
        </p:txBody>
      </p:sp>
    </p:spTree>
    <p:extLst>
      <p:ext uri="{BB962C8B-B14F-4D97-AF65-F5344CB8AC3E}">
        <p14:creationId xmlns:p14="http://schemas.microsoft.com/office/powerpoint/2010/main" val="1706582988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セクション見出し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タイトル 1"/>
          <p:cNvSpPr>
            <a:spLocks noGrp="1"/>
          </p:cNvSpPr>
          <p:nvPr>
            <p:ph type="title"/>
          </p:nvPr>
        </p:nvSpPr>
        <p:spPr>
          <a:xfrm>
            <a:off x="755611" y="4605867"/>
            <a:ext cx="8123317" cy="1424517"/>
          </a:xfrm>
        </p:spPr>
        <p:txBody>
          <a:bodyPr anchor="t"/>
          <a:lstStyle>
            <a:lvl1pPr algn="l">
              <a:defRPr sz="5333" b="1" cap="all"/>
            </a:lvl1pPr>
          </a:lstStyle>
          <a:p>
            <a:r>
              <a:rPr lang="ja-JP" altLang="en-US"/>
              <a:t>マスタ タイトルの書式設定</a:t>
            </a:r>
          </a:p>
        </p:txBody>
      </p:sp>
      <p:sp>
        <p:nvSpPr>
          <p:cNvPr id="3" name="テキスト プレースホルダ 2"/>
          <p:cNvSpPr>
            <a:spLocks noGrp="1"/>
          </p:cNvSpPr>
          <p:nvPr>
            <p:ph type="body" idx="1"/>
          </p:nvPr>
        </p:nvSpPr>
        <p:spPr>
          <a:xfrm>
            <a:off x="755611" y="3039534"/>
            <a:ext cx="8123317" cy="1566333"/>
          </a:xfrm>
        </p:spPr>
        <p:txBody>
          <a:bodyPr anchor="b"/>
          <a:lstStyle>
            <a:lvl1pPr marL="0" indent="0">
              <a:buNone/>
              <a:defRPr sz="2667"/>
            </a:lvl1pPr>
            <a:lvl2pPr marL="609585" indent="0">
              <a:buNone/>
              <a:defRPr sz="2400"/>
            </a:lvl2pPr>
            <a:lvl3pPr marL="1219170" indent="0">
              <a:buNone/>
              <a:defRPr sz="2133"/>
            </a:lvl3pPr>
            <a:lvl4pPr marL="1828754" indent="0">
              <a:buNone/>
              <a:defRPr sz="1867"/>
            </a:lvl4pPr>
            <a:lvl5pPr marL="2438339" indent="0">
              <a:buNone/>
              <a:defRPr sz="1867"/>
            </a:lvl5pPr>
            <a:lvl6pPr marL="3047924" indent="0">
              <a:buNone/>
              <a:defRPr sz="1867"/>
            </a:lvl6pPr>
            <a:lvl7pPr marL="3657509" indent="0">
              <a:buNone/>
              <a:defRPr sz="1867"/>
            </a:lvl7pPr>
            <a:lvl8pPr marL="4267093" indent="0">
              <a:buNone/>
              <a:defRPr sz="1867"/>
            </a:lvl8pPr>
            <a:lvl9pPr marL="4876678" indent="0">
              <a:buNone/>
              <a:defRPr sz="1867"/>
            </a:lvl9pPr>
          </a:lstStyle>
          <a:p>
            <a:pPr lvl="0"/>
            <a:r>
              <a:rPr lang="ja-JP" altLang="en-US"/>
              <a:t>マスタ テキストの書式設定</a:t>
            </a:r>
          </a:p>
        </p:txBody>
      </p:sp>
      <p:sp>
        <p:nvSpPr>
          <p:cNvPr id="4" name="Rectangle 4"/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 altLang="ja-JP"/>
          </a:p>
        </p:txBody>
      </p:sp>
      <p:sp>
        <p:nvSpPr>
          <p:cNvPr id="5" name="Rectangle 5"/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 altLang="ja-JP"/>
          </a:p>
        </p:txBody>
      </p:sp>
      <p:sp>
        <p:nvSpPr>
          <p:cNvPr id="6" name="Rectangle 6"/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fld id="{7A224282-1F0A-461A-9C77-0B148335337C}" type="slidenum">
              <a:rPr lang="en-US" altLang="ja-JP"/>
              <a:pPr>
                <a:defRPr/>
              </a:pPr>
              <a:t>‹#›</a:t>
            </a:fld>
            <a:endParaRPr lang="en-US" altLang="ja-JP"/>
          </a:p>
        </p:txBody>
      </p:sp>
    </p:spTree>
    <p:extLst>
      <p:ext uri="{BB962C8B-B14F-4D97-AF65-F5344CB8AC3E}">
        <p14:creationId xmlns:p14="http://schemas.microsoft.com/office/powerpoint/2010/main" val="2357950069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2 つのコンテンツ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タイトル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ja-JP" altLang="en-US"/>
              <a:t>マスタ タイトルの書式設定</a:t>
            </a:r>
          </a:p>
        </p:txBody>
      </p:sp>
      <p:sp>
        <p:nvSpPr>
          <p:cNvPr id="3" name="コンテンツ プレースホルダ 2"/>
          <p:cNvSpPr>
            <a:spLocks noGrp="1"/>
          </p:cNvSpPr>
          <p:nvPr>
            <p:ph sz="half" idx="1"/>
          </p:nvPr>
        </p:nvSpPr>
        <p:spPr>
          <a:xfrm>
            <a:off x="478340" y="1672167"/>
            <a:ext cx="4199234" cy="4732866"/>
          </a:xfrm>
        </p:spPr>
        <p:txBody>
          <a:bodyPr/>
          <a:lstStyle>
            <a:lvl1pPr>
              <a:defRPr sz="3733"/>
            </a:lvl1pPr>
            <a:lvl2pPr>
              <a:defRPr sz="3200"/>
            </a:lvl2pPr>
            <a:lvl3pPr>
              <a:defRPr sz="2667"/>
            </a:lvl3pPr>
            <a:lvl4pPr>
              <a:defRPr sz="2400"/>
            </a:lvl4pPr>
            <a:lvl5pPr>
              <a:defRPr sz="2400"/>
            </a:lvl5pPr>
            <a:lvl6pPr>
              <a:defRPr sz="2400"/>
            </a:lvl6pPr>
            <a:lvl7pPr>
              <a:defRPr sz="2400"/>
            </a:lvl7pPr>
            <a:lvl8pPr>
              <a:defRPr sz="2400"/>
            </a:lvl8pPr>
            <a:lvl9pPr>
              <a:defRPr sz="2400"/>
            </a:lvl9pPr>
          </a:lstStyle>
          <a:p>
            <a:pPr lvl="0"/>
            <a:r>
              <a:rPr lang="ja-JP" altLang="en-US"/>
              <a:t>マスタ テキストの書式設定</a:t>
            </a:r>
          </a:p>
          <a:p>
            <a:pPr lvl="1"/>
            <a:r>
              <a:rPr lang="ja-JP" altLang="en-US"/>
              <a:t>第 </a:t>
            </a:r>
            <a:r>
              <a:rPr lang="en-US" altLang="ja-JP"/>
              <a:t>2 </a:t>
            </a:r>
            <a:r>
              <a:rPr lang="ja-JP" altLang="en-US"/>
              <a:t>レベル</a:t>
            </a:r>
          </a:p>
          <a:p>
            <a:pPr lvl="2"/>
            <a:r>
              <a:rPr lang="ja-JP" altLang="en-US"/>
              <a:t>第 </a:t>
            </a:r>
            <a:r>
              <a:rPr lang="en-US" altLang="ja-JP"/>
              <a:t>3 </a:t>
            </a:r>
            <a:r>
              <a:rPr lang="ja-JP" altLang="en-US"/>
              <a:t>レベル</a:t>
            </a:r>
          </a:p>
          <a:p>
            <a:pPr lvl="3"/>
            <a:r>
              <a:rPr lang="ja-JP" altLang="en-US"/>
              <a:t>第 </a:t>
            </a:r>
            <a:r>
              <a:rPr lang="en-US" altLang="ja-JP"/>
              <a:t>4 </a:t>
            </a:r>
            <a:r>
              <a:rPr lang="ja-JP" altLang="en-US"/>
              <a:t>レベル</a:t>
            </a:r>
          </a:p>
          <a:p>
            <a:pPr lvl="4"/>
            <a:r>
              <a:rPr lang="ja-JP" altLang="en-US"/>
              <a:t>第 </a:t>
            </a:r>
            <a:r>
              <a:rPr lang="en-US" altLang="ja-JP"/>
              <a:t>5 </a:t>
            </a:r>
            <a:r>
              <a:rPr lang="ja-JP" altLang="en-US"/>
              <a:t>レベル</a:t>
            </a:r>
          </a:p>
        </p:txBody>
      </p:sp>
      <p:sp>
        <p:nvSpPr>
          <p:cNvPr id="4" name="コンテンツ プレースホルダ 3"/>
          <p:cNvSpPr>
            <a:spLocks noGrp="1"/>
          </p:cNvSpPr>
          <p:nvPr>
            <p:ph sz="half" idx="2"/>
          </p:nvPr>
        </p:nvSpPr>
        <p:spPr>
          <a:xfrm>
            <a:off x="4880764" y="1672167"/>
            <a:ext cx="4199234" cy="4732866"/>
          </a:xfrm>
        </p:spPr>
        <p:txBody>
          <a:bodyPr/>
          <a:lstStyle>
            <a:lvl1pPr>
              <a:defRPr sz="3733"/>
            </a:lvl1pPr>
            <a:lvl2pPr>
              <a:defRPr sz="3200"/>
            </a:lvl2pPr>
            <a:lvl3pPr>
              <a:defRPr sz="2667"/>
            </a:lvl3pPr>
            <a:lvl4pPr>
              <a:defRPr sz="2400"/>
            </a:lvl4pPr>
            <a:lvl5pPr>
              <a:defRPr sz="2400"/>
            </a:lvl5pPr>
            <a:lvl6pPr>
              <a:defRPr sz="2400"/>
            </a:lvl6pPr>
            <a:lvl7pPr>
              <a:defRPr sz="2400"/>
            </a:lvl7pPr>
            <a:lvl8pPr>
              <a:defRPr sz="2400"/>
            </a:lvl8pPr>
            <a:lvl9pPr>
              <a:defRPr sz="2400"/>
            </a:lvl9pPr>
          </a:lstStyle>
          <a:p>
            <a:pPr lvl="0"/>
            <a:r>
              <a:rPr lang="ja-JP" altLang="en-US"/>
              <a:t>マスタ テキストの書式設定</a:t>
            </a:r>
          </a:p>
          <a:p>
            <a:pPr lvl="1"/>
            <a:r>
              <a:rPr lang="ja-JP" altLang="en-US"/>
              <a:t>第 </a:t>
            </a:r>
            <a:r>
              <a:rPr lang="en-US" altLang="ja-JP"/>
              <a:t>2 </a:t>
            </a:r>
            <a:r>
              <a:rPr lang="ja-JP" altLang="en-US"/>
              <a:t>レベル</a:t>
            </a:r>
          </a:p>
          <a:p>
            <a:pPr lvl="2"/>
            <a:r>
              <a:rPr lang="ja-JP" altLang="en-US"/>
              <a:t>第 </a:t>
            </a:r>
            <a:r>
              <a:rPr lang="en-US" altLang="ja-JP"/>
              <a:t>3 </a:t>
            </a:r>
            <a:r>
              <a:rPr lang="ja-JP" altLang="en-US"/>
              <a:t>レベル</a:t>
            </a:r>
          </a:p>
          <a:p>
            <a:pPr lvl="3"/>
            <a:r>
              <a:rPr lang="ja-JP" altLang="en-US"/>
              <a:t>第 </a:t>
            </a:r>
            <a:r>
              <a:rPr lang="en-US" altLang="ja-JP"/>
              <a:t>4 </a:t>
            </a:r>
            <a:r>
              <a:rPr lang="ja-JP" altLang="en-US"/>
              <a:t>レベル</a:t>
            </a:r>
          </a:p>
          <a:p>
            <a:pPr lvl="4"/>
            <a:r>
              <a:rPr lang="ja-JP" altLang="en-US"/>
              <a:t>第 </a:t>
            </a:r>
            <a:r>
              <a:rPr lang="en-US" altLang="ja-JP"/>
              <a:t>5 </a:t>
            </a:r>
            <a:r>
              <a:rPr lang="ja-JP" altLang="en-US"/>
              <a:t>レベル</a:t>
            </a:r>
          </a:p>
        </p:txBody>
      </p:sp>
      <p:sp>
        <p:nvSpPr>
          <p:cNvPr id="5" name="Rectangle 4"/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 altLang="ja-JP"/>
          </a:p>
        </p:txBody>
      </p:sp>
      <p:sp>
        <p:nvSpPr>
          <p:cNvPr id="6" name="Rectangle 5"/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 altLang="ja-JP"/>
          </a:p>
        </p:txBody>
      </p:sp>
      <p:sp>
        <p:nvSpPr>
          <p:cNvPr id="7" name="Rectangle 6"/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fld id="{50DBA507-A170-40B5-A0FC-FD3699554CCE}" type="slidenum">
              <a:rPr lang="en-US" altLang="ja-JP"/>
              <a:pPr>
                <a:defRPr/>
              </a:pPr>
              <a:t>‹#›</a:t>
            </a:fld>
            <a:endParaRPr lang="en-US" altLang="ja-JP"/>
          </a:p>
        </p:txBody>
      </p:sp>
    </p:spTree>
    <p:extLst>
      <p:ext uri="{BB962C8B-B14F-4D97-AF65-F5344CB8AC3E}">
        <p14:creationId xmlns:p14="http://schemas.microsoft.com/office/powerpoint/2010/main" val="771661283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比較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タイトル 1"/>
          <p:cNvSpPr>
            <a:spLocks noGrp="1"/>
          </p:cNvSpPr>
          <p:nvPr>
            <p:ph type="title"/>
          </p:nvPr>
        </p:nvSpPr>
        <p:spPr/>
        <p:txBody>
          <a:bodyPr/>
          <a:lstStyle>
            <a:lvl1pPr>
              <a:defRPr/>
            </a:lvl1pPr>
          </a:lstStyle>
          <a:p>
            <a:r>
              <a:rPr lang="ja-JP" altLang="en-US"/>
              <a:t>マスタ タイトルの書式設定</a:t>
            </a:r>
          </a:p>
        </p:txBody>
      </p:sp>
      <p:sp>
        <p:nvSpPr>
          <p:cNvPr id="3" name="テキスト プレースホルダ 2"/>
          <p:cNvSpPr>
            <a:spLocks noGrp="1"/>
          </p:cNvSpPr>
          <p:nvPr>
            <p:ph type="body" idx="1"/>
          </p:nvPr>
        </p:nvSpPr>
        <p:spPr>
          <a:xfrm>
            <a:off x="478343" y="1604433"/>
            <a:ext cx="4222516" cy="668867"/>
          </a:xfrm>
        </p:spPr>
        <p:txBody>
          <a:bodyPr anchor="b"/>
          <a:lstStyle>
            <a:lvl1pPr marL="0" indent="0">
              <a:buNone/>
              <a:defRPr sz="3200" b="1"/>
            </a:lvl1pPr>
            <a:lvl2pPr marL="609585" indent="0">
              <a:buNone/>
              <a:defRPr sz="2667" b="1"/>
            </a:lvl2pPr>
            <a:lvl3pPr marL="1219170" indent="0">
              <a:buNone/>
              <a:defRPr sz="2400" b="1"/>
            </a:lvl3pPr>
            <a:lvl4pPr marL="1828754" indent="0">
              <a:buNone/>
              <a:defRPr sz="2133" b="1"/>
            </a:lvl4pPr>
            <a:lvl5pPr marL="2438339" indent="0">
              <a:buNone/>
              <a:defRPr sz="2133" b="1"/>
            </a:lvl5pPr>
            <a:lvl6pPr marL="3047924" indent="0">
              <a:buNone/>
              <a:defRPr sz="2133" b="1"/>
            </a:lvl6pPr>
            <a:lvl7pPr marL="3657509" indent="0">
              <a:buNone/>
              <a:defRPr sz="2133" b="1"/>
            </a:lvl7pPr>
            <a:lvl8pPr marL="4267093" indent="0">
              <a:buNone/>
              <a:defRPr sz="2133" b="1"/>
            </a:lvl8pPr>
            <a:lvl9pPr marL="4876678" indent="0">
              <a:buNone/>
              <a:defRPr sz="2133" b="1"/>
            </a:lvl9pPr>
          </a:lstStyle>
          <a:p>
            <a:pPr lvl="0"/>
            <a:r>
              <a:rPr lang="ja-JP" altLang="en-US"/>
              <a:t>マスタ テキストの書式設定</a:t>
            </a:r>
          </a:p>
        </p:txBody>
      </p:sp>
      <p:sp>
        <p:nvSpPr>
          <p:cNvPr id="4" name="コンテンツ プレースホルダ 3"/>
          <p:cNvSpPr>
            <a:spLocks noGrp="1"/>
          </p:cNvSpPr>
          <p:nvPr>
            <p:ph sz="half" idx="2"/>
          </p:nvPr>
        </p:nvSpPr>
        <p:spPr>
          <a:xfrm>
            <a:off x="478343" y="2273301"/>
            <a:ext cx="4222516" cy="4131733"/>
          </a:xfrm>
        </p:spPr>
        <p:txBody>
          <a:bodyPr/>
          <a:lstStyle>
            <a:lvl1pPr>
              <a:defRPr sz="3200"/>
            </a:lvl1pPr>
            <a:lvl2pPr>
              <a:defRPr sz="2667"/>
            </a:lvl2pPr>
            <a:lvl3pPr>
              <a:defRPr sz="2400"/>
            </a:lvl3pPr>
            <a:lvl4pPr>
              <a:defRPr sz="2133"/>
            </a:lvl4pPr>
            <a:lvl5pPr>
              <a:defRPr sz="2133"/>
            </a:lvl5pPr>
            <a:lvl6pPr>
              <a:defRPr sz="2133"/>
            </a:lvl6pPr>
            <a:lvl7pPr>
              <a:defRPr sz="2133"/>
            </a:lvl7pPr>
            <a:lvl8pPr>
              <a:defRPr sz="2133"/>
            </a:lvl8pPr>
            <a:lvl9pPr>
              <a:defRPr sz="2133"/>
            </a:lvl9pPr>
          </a:lstStyle>
          <a:p>
            <a:pPr lvl="0"/>
            <a:r>
              <a:rPr lang="ja-JP" altLang="en-US"/>
              <a:t>マスタ テキストの書式設定</a:t>
            </a:r>
          </a:p>
          <a:p>
            <a:pPr lvl="1"/>
            <a:r>
              <a:rPr lang="ja-JP" altLang="en-US"/>
              <a:t>第 </a:t>
            </a:r>
            <a:r>
              <a:rPr lang="en-US" altLang="ja-JP"/>
              <a:t>2 </a:t>
            </a:r>
            <a:r>
              <a:rPr lang="ja-JP" altLang="en-US"/>
              <a:t>レベル</a:t>
            </a:r>
          </a:p>
          <a:p>
            <a:pPr lvl="2"/>
            <a:r>
              <a:rPr lang="ja-JP" altLang="en-US"/>
              <a:t>第 </a:t>
            </a:r>
            <a:r>
              <a:rPr lang="en-US" altLang="ja-JP"/>
              <a:t>3 </a:t>
            </a:r>
            <a:r>
              <a:rPr lang="ja-JP" altLang="en-US"/>
              <a:t>レベル</a:t>
            </a:r>
          </a:p>
          <a:p>
            <a:pPr lvl="3"/>
            <a:r>
              <a:rPr lang="ja-JP" altLang="en-US"/>
              <a:t>第 </a:t>
            </a:r>
            <a:r>
              <a:rPr lang="en-US" altLang="ja-JP"/>
              <a:t>4 </a:t>
            </a:r>
            <a:r>
              <a:rPr lang="ja-JP" altLang="en-US"/>
              <a:t>レベル</a:t>
            </a:r>
          </a:p>
          <a:p>
            <a:pPr lvl="4"/>
            <a:r>
              <a:rPr lang="ja-JP" altLang="en-US"/>
              <a:t>第 </a:t>
            </a:r>
            <a:r>
              <a:rPr lang="en-US" altLang="ja-JP"/>
              <a:t>5 </a:t>
            </a:r>
            <a:r>
              <a:rPr lang="ja-JP" altLang="en-US"/>
              <a:t>レベル</a:t>
            </a:r>
          </a:p>
        </p:txBody>
      </p:sp>
      <p:sp>
        <p:nvSpPr>
          <p:cNvPr id="5" name="テキスト プレースホルダ 4"/>
          <p:cNvSpPr>
            <a:spLocks noGrp="1"/>
          </p:cNvSpPr>
          <p:nvPr>
            <p:ph type="body" sz="quarter" idx="3"/>
          </p:nvPr>
        </p:nvSpPr>
        <p:spPr>
          <a:xfrm>
            <a:off x="4855365" y="1604433"/>
            <a:ext cx="4224634" cy="668867"/>
          </a:xfrm>
        </p:spPr>
        <p:txBody>
          <a:bodyPr anchor="b"/>
          <a:lstStyle>
            <a:lvl1pPr marL="0" indent="0">
              <a:buNone/>
              <a:defRPr sz="3200" b="1"/>
            </a:lvl1pPr>
            <a:lvl2pPr marL="609585" indent="0">
              <a:buNone/>
              <a:defRPr sz="2667" b="1"/>
            </a:lvl2pPr>
            <a:lvl3pPr marL="1219170" indent="0">
              <a:buNone/>
              <a:defRPr sz="2400" b="1"/>
            </a:lvl3pPr>
            <a:lvl4pPr marL="1828754" indent="0">
              <a:buNone/>
              <a:defRPr sz="2133" b="1"/>
            </a:lvl4pPr>
            <a:lvl5pPr marL="2438339" indent="0">
              <a:buNone/>
              <a:defRPr sz="2133" b="1"/>
            </a:lvl5pPr>
            <a:lvl6pPr marL="3047924" indent="0">
              <a:buNone/>
              <a:defRPr sz="2133" b="1"/>
            </a:lvl6pPr>
            <a:lvl7pPr marL="3657509" indent="0">
              <a:buNone/>
              <a:defRPr sz="2133" b="1"/>
            </a:lvl7pPr>
            <a:lvl8pPr marL="4267093" indent="0">
              <a:buNone/>
              <a:defRPr sz="2133" b="1"/>
            </a:lvl8pPr>
            <a:lvl9pPr marL="4876678" indent="0">
              <a:buNone/>
              <a:defRPr sz="2133" b="1"/>
            </a:lvl9pPr>
          </a:lstStyle>
          <a:p>
            <a:pPr lvl="0"/>
            <a:r>
              <a:rPr lang="ja-JP" altLang="en-US"/>
              <a:t>マスタ テキストの書式設定</a:t>
            </a:r>
          </a:p>
        </p:txBody>
      </p:sp>
      <p:sp>
        <p:nvSpPr>
          <p:cNvPr id="6" name="コンテンツ プレースホルダ 5"/>
          <p:cNvSpPr>
            <a:spLocks noGrp="1"/>
          </p:cNvSpPr>
          <p:nvPr>
            <p:ph sz="quarter" idx="4"/>
          </p:nvPr>
        </p:nvSpPr>
        <p:spPr>
          <a:xfrm>
            <a:off x="4855365" y="2273301"/>
            <a:ext cx="4224634" cy="4131733"/>
          </a:xfrm>
        </p:spPr>
        <p:txBody>
          <a:bodyPr/>
          <a:lstStyle>
            <a:lvl1pPr>
              <a:defRPr sz="3200"/>
            </a:lvl1pPr>
            <a:lvl2pPr>
              <a:defRPr sz="2667"/>
            </a:lvl2pPr>
            <a:lvl3pPr>
              <a:defRPr sz="2400"/>
            </a:lvl3pPr>
            <a:lvl4pPr>
              <a:defRPr sz="2133"/>
            </a:lvl4pPr>
            <a:lvl5pPr>
              <a:defRPr sz="2133"/>
            </a:lvl5pPr>
            <a:lvl6pPr>
              <a:defRPr sz="2133"/>
            </a:lvl6pPr>
            <a:lvl7pPr>
              <a:defRPr sz="2133"/>
            </a:lvl7pPr>
            <a:lvl8pPr>
              <a:defRPr sz="2133"/>
            </a:lvl8pPr>
            <a:lvl9pPr>
              <a:defRPr sz="2133"/>
            </a:lvl9pPr>
          </a:lstStyle>
          <a:p>
            <a:pPr lvl="0"/>
            <a:r>
              <a:rPr lang="ja-JP" altLang="en-US"/>
              <a:t>マスタ テキストの書式設定</a:t>
            </a:r>
          </a:p>
          <a:p>
            <a:pPr lvl="1"/>
            <a:r>
              <a:rPr lang="ja-JP" altLang="en-US"/>
              <a:t>第 </a:t>
            </a:r>
            <a:r>
              <a:rPr lang="en-US" altLang="ja-JP"/>
              <a:t>2 </a:t>
            </a:r>
            <a:r>
              <a:rPr lang="ja-JP" altLang="en-US"/>
              <a:t>レベル</a:t>
            </a:r>
          </a:p>
          <a:p>
            <a:pPr lvl="2"/>
            <a:r>
              <a:rPr lang="ja-JP" altLang="en-US"/>
              <a:t>第 </a:t>
            </a:r>
            <a:r>
              <a:rPr lang="en-US" altLang="ja-JP"/>
              <a:t>3 </a:t>
            </a:r>
            <a:r>
              <a:rPr lang="ja-JP" altLang="en-US"/>
              <a:t>レベル</a:t>
            </a:r>
          </a:p>
          <a:p>
            <a:pPr lvl="3"/>
            <a:r>
              <a:rPr lang="ja-JP" altLang="en-US"/>
              <a:t>第 </a:t>
            </a:r>
            <a:r>
              <a:rPr lang="en-US" altLang="ja-JP"/>
              <a:t>4 </a:t>
            </a:r>
            <a:r>
              <a:rPr lang="ja-JP" altLang="en-US"/>
              <a:t>レベル</a:t>
            </a:r>
          </a:p>
          <a:p>
            <a:pPr lvl="4"/>
            <a:r>
              <a:rPr lang="ja-JP" altLang="en-US"/>
              <a:t>第 </a:t>
            </a:r>
            <a:r>
              <a:rPr lang="en-US" altLang="ja-JP"/>
              <a:t>5 </a:t>
            </a:r>
            <a:r>
              <a:rPr lang="ja-JP" altLang="en-US"/>
              <a:t>レベル</a:t>
            </a:r>
          </a:p>
        </p:txBody>
      </p:sp>
      <p:sp>
        <p:nvSpPr>
          <p:cNvPr id="7" name="Rectangle 4"/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 altLang="ja-JP"/>
          </a:p>
        </p:txBody>
      </p:sp>
      <p:sp>
        <p:nvSpPr>
          <p:cNvPr id="8" name="Rectangle 5"/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 altLang="ja-JP"/>
          </a:p>
        </p:txBody>
      </p:sp>
      <p:sp>
        <p:nvSpPr>
          <p:cNvPr id="9" name="Rectangle 6"/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fld id="{0EBF348D-8A4A-4A38-8EB3-ABD131087DBC}" type="slidenum">
              <a:rPr lang="en-US" altLang="ja-JP"/>
              <a:pPr>
                <a:defRPr/>
              </a:pPr>
              <a:t>‹#›</a:t>
            </a:fld>
            <a:endParaRPr lang="en-US" altLang="ja-JP"/>
          </a:p>
        </p:txBody>
      </p:sp>
    </p:spTree>
    <p:extLst>
      <p:ext uri="{BB962C8B-B14F-4D97-AF65-F5344CB8AC3E}">
        <p14:creationId xmlns:p14="http://schemas.microsoft.com/office/powerpoint/2010/main" val="1967167212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タイトルのみ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タイトル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ja-JP" altLang="en-US"/>
              <a:t>マスタ タイトルの書式設定</a:t>
            </a:r>
          </a:p>
        </p:txBody>
      </p:sp>
      <p:sp>
        <p:nvSpPr>
          <p:cNvPr id="3" name="Rectangle 4"/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 altLang="ja-JP"/>
          </a:p>
        </p:txBody>
      </p:sp>
      <p:sp>
        <p:nvSpPr>
          <p:cNvPr id="4" name="Rectangle 5"/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 altLang="ja-JP"/>
          </a:p>
        </p:txBody>
      </p:sp>
      <p:sp>
        <p:nvSpPr>
          <p:cNvPr id="5" name="Rectangle 6"/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fld id="{0E1124C9-CB84-47F0-97C0-218252D8AFFA}" type="slidenum">
              <a:rPr lang="en-US" altLang="ja-JP"/>
              <a:pPr>
                <a:defRPr/>
              </a:pPr>
              <a:t>‹#›</a:t>
            </a:fld>
            <a:endParaRPr lang="en-US" altLang="ja-JP"/>
          </a:p>
        </p:txBody>
      </p:sp>
    </p:spTree>
    <p:extLst>
      <p:ext uri="{BB962C8B-B14F-4D97-AF65-F5344CB8AC3E}">
        <p14:creationId xmlns:p14="http://schemas.microsoft.com/office/powerpoint/2010/main" val="18654876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白紙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Rectangle 4"/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 altLang="ja-JP"/>
          </a:p>
        </p:txBody>
      </p:sp>
      <p:sp>
        <p:nvSpPr>
          <p:cNvPr id="3" name="Rectangle 5"/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 altLang="ja-JP"/>
          </a:p>
        </p:txBody>
      </p:sp>
      <p:sp>
        <p:nvSpPr>
          <p:cNvPr id="4" name="Rectangle 6"/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fld id="{9F860B2B-2EF7-44A1-BA53-F9D516AE922C}" type="slidenum">
              <a:rPr lang="en-US" altLang="ja-JP"/>
              <a:pPr>
                <a:defRPr/>
              </a:pPr>
              <a:t>‹#›</a:t>
            </a:fld>
            <a:endParaRPr lang="en-US" altLang="ja-JP"/>
          </a:p>
        </p:txBody>
      </p:sp>
    </p:spTree>
    <p:extLst>
      <p:ext uri="{BB962C8B-B14F-4D97-AF65-F5344CB8AC3E}">
        <p14:creationId xmlns:p14="http://schemas.microsoft.com/office/powerpoint/2010/main" val="1365508167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タイトル付きのコンテンツ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タイトル 1"/>
          <p:cNvSpPr>
            <a:spLocks noGrp="1"/>
          </p:cNvSpPr>
          <p:nvPr>
            <p:ph type="title"/>
          </p:nvPr>
        </p:nvSpPr>
        <p:spPr>
          <a:xfrm>
            <a:off x="478342" y="285752"/>
            <a:ext cx="3145193" cy="1214967"/>
          </a:xfrm>
        </p:spPr>
        <p:txBody>
          <a:bodyPr anchor="b"/>
          <a:lstStyle>
            <a:lvl1pPr algn="l">
              <a:defRPr sz="2667" b="1"/>
            </a:lvl1pPr>
          </a:lstStyle>
          <a:p>
            <a:r>
              <a:rPr lang="ja-JP" altLang="en-US"/>
              <a:t>マスタ タイトルの書式設定</a:t>
            </a:r>
          </a:p>
        </p:txBody>
      </p:sp>
      <p:sp>
        <p:nvSpPr>
          <p:cNvPr id="3" name="コンテンツ プレースホルダ 2"/>
          <p:cNvSpPr>
            <a:spLocks noGrp="1"/>
          </p:cNvSpPr>
          <p:nvPr>
            <p:ph idx="1"/>
          </p:nvPr>
        </p:nvSpPr>
        <p:spPr>
          <a:xfrm>
            <a:off x="3737826" y="285751"/>
            <a:ext cx="5342172" cy="6119282"/>
          </a:xfrm>
        </p:spPr>
        <p:txBody>
          <a:bodyPr/>
          <a:lstStyle>
            <a:lvl1pPr>
              <a:defRPr sz="4267"/>
            </a:lvl1pPr>
            <a:lvl2pPr>
              <a:defRPr sz="3733"/>
            </a:lvl2pPr>
            <a:lvl3pPr>
              <a:defRPr sz="3200"/>
            </a:lvl3pPr>
            <a:lvl4pPr>
              <a:defRPr sz="2667"/>
            </a:lvl4pPr>
            <a:lvl5pPr>
              <a:defRPr sz="2667"/>
            </a:lvl5pPr>
            <a:lvl6pPr>
              <a:defRPr sz="2667"/>
            </a:lvl6pPr>
            <a:lvl7pPr>
              <a:defRPr sz="2667"/>
            </a:lvl7pPr>
            <a:lvl8pPr>
              <a:defRPr sz="2667"/>
            </a:lvl8pPr>
            <a:lvl9pPr>
              <a:defRPr sz="2667"/>
            </a:lvl9pPr>
          </a:lstStyle>
          <a:p>
            <a:pPr lvl="0"/>
            <a:r>
              <a:rPr lang="ja-JP" altLang="en-US"/>
              <a:t>マスタ テキストの書式設定</a:t>
            </a:r>
          </a:p>
          <a:p>
            <a:pPr lvl="1"/>
            <a:r>
              <a:rPr lang="ja-JP" altLang="en-US"/>
              <a:t>第 </a:t>
            </a:r>
            <a:r>
              <a:rPr lang="en-US" altLang="ja-JP"/>
              <a:t>2 </a:t>
            </a:r>
            <a:r>
              <a:rPr lang="ja-JP" altLang="en-US"/>
              <a:t>レベル</a:t>
            </a:r>
          </a:p>
          <a:p>
            <a:pPr lvl="2"/>
            <a:r>
              <a:rPr lang="ja-JP" altLang="en-US"/>
              <a:t>第 </a:t>
            </a:r>
            <a:r>
              <a:rPr lang="en-US" altLang="ja-JP"/>
              <a:t>3 </a:t>
            </a:r>
            <a:r>
              <a:rPr lang="ja-JP" altLang="en-US"/>
              <a:t>レベル</a:t>
            </a:r>
          </a:p>
          <a:p>
            <a:pPr lvl="3"/>
            <a:r>
              <a:rPr lang="ja-JP" altLang="en-US"/>
              <a:t>第 </a:t>
            </a:r>
            <a:r>
              <a:rPr lang="en-US" altLang="ja-JP"/>
              <a:t>4 </a:t>
            </a:r>
            <a:r>
              <a:rPr lang="ja-JP" altLang="en-US"/>
              <a:t>レベル</a:t>
            </a:r>
          </a:p>
          <a:p>
            <a:pPr lvl="4"/>
            <a:r>
              <a:rPr lang="ja-JP" altLang="en-US"/>
              <a:t>第 </a:t>
            </a:r>
            <a:r>
              <a:rPr lang="en-US" altLang="ja-JP"/>
              <a:t>5 </a:t>
            </a:r>
            <a:r>
              <a:rPr lang="ja-JP" altLang="en-US"/>
              <a:t>レベル</a:t>
            </a:r>
          </a:p>
        </p:txBody>
      </p:sp>
      <p:sp>
        <p:nvSpPr>
          <p:cNvPr id="4" name="テキスト プレースホルダ 3"/>
          <p:cNvSpPr>
            <a:spLocks noGrp="1"/>
          </p:cNvSpPr>
          <p:nvPr>
            <p:ph type="body" sz="half" idx="2"/>
          </p:nvPr>
        </p:nvSpPr>
        <p:spPr>
          <a:xfrm>
            <a:off x="478342" y="1500718"/>
            <a:ext cx="3145193" cy="4904316"/>
          </a:xfrm>
        </p:spPr>
        <p:txBody>
          <a:bodyPr/>
          <a:lstStyle>
            <a:lvl1pPr marL="0" indent="0">
              <a:buNone/>
              <a:defRPr sz="1867"/>
            </a:lvl1pPr>
            <a:lvl2pPr marL="609585" indent="0">
              <a:buNone/>
              <a:defRPr sz="1600"/>
            </a:lvl2pPr>
            <a:lvl3pPr marL="1219170" indent="0">
              <a:buNone/>
              <a:defRPr sz="1333"/>
            </a:lvl3pPr>
            <a:lvl4pPr marL="1828754" indent="0">
              <a:buNone/>
              <a:defRPr sz="1200"/>
            </a:lvl4pPr>
            <a:lvl5pPr marL="2438339" indent="0">
              <a:buNone/>
              <a:defRPr sz="1200"/>
            </a:lvl5pPr>
            <a:lvl6pPr marL="3047924" indent="0">
              <a:buNone/>
              <a:defRPr sz="1200"/>
            </a:lvl6pPr>
            <a:lvl7pPr marL="3657509" indent="0">
              <a:buNone/>
              <a:defRPr sz="1200"/>
            </a:lvl7pPr>
            <a:lvl8pPr marL="4267093" indent="0">
              <a:buNone/>
              <a:defRPr sz="1200"/>
            </a:lvl8pPr>
            <a:lvl9pPr marL="4876678" indent="0">
              <a:buNone/>
              <a:defRPr sz="1200"/>
            </a:lvl9pPr>
          </a:lstStyle>
          <a:p>
            <a:pPr lvl="0"/>
            <a:r>
              <a:rPr lang="ja-JP" altLang="en-US"/>
              <a:t>マスタ テキストの書式設定</a:t>
            </a:r>
          </a:p>
        </p:txBody>
      </p:sp>
      <p:sp>
        <p:nvSpPr>
          <p:cNvPr id="5" name="Rectangle 4"/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 altLang="ja-JP"/>
          </a:p>
        </p:txBody>
      </p:sp>
      <p:sp>
        <p:nvSpPr>
          <p:cNvPr id="6" name="Rectangle 5"/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 altLang="ja-JP"/>
          </a:p>
        </p:txBody>
      </p:sp>
      <p:sp>
        <p:nvSpPr>
          <p:cNvPr id="7" name="Rectangle 6"/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fld id="{62D1FF55-0100-4E3E-BEC4-4979C71EE858}" type="slidenum">
              <a:rPr lang="en-US" altLang="ja-JP"/>
              <a:pPr>
                <a:defRPr/>
              </a:pPr>
              <a:t>‹#›</a:t>
            </a:fld>
            <a:endParaRPr lang="en-US" altLang="ja-JP"/>
          </a:p>
        </p:txBody>
      </p:sp>
    </p:spTree>
    <p:extLst>
      <p:ext uri="{BB962C8B-B14F-4D97-AF65-F5344CB8AC3E}">
        <p14:creationId xmlns:p14="http://schemas.microsoft.com/office/powerpoint/2010/main" val="1121420650"/>
      </p:ext>
    </p:extLst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タイトル付きの図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タイトル 1"/>
          <p:cNvSpPr>
            <a:spLocks noGrp="1"/>
          </p:cNvSpPr>
          <p:nvPr>
            <p:ph type="title"/>
          </p:nvPr>
        </p:nvSpPr>
        <p:spPr>
          <a:xfrm>
            <a:off x="1873148" y="5018618"/>
            <a:ext cx="5735849" cy="592667"/>
          </a:xfrm>
        </p:spPr>
        <p:txBody>
          <a:bodyPr anchor="b"/>
          <a:lstStyle>
            <a:lvl1pPr algn="l">
              <a:defRPr sz="2667" b="1"/>
            </a:lvl1pPr>
          </a:lstStyle>
          <a:p>
            <a:r>
              <a:rPr lang="ja-JP" altLang="en-US"/>
              <a:t>マスタ タイトルの書式設定</a:t>
            </a:r>
          </a:p>
        </p:txBody>
      </p:sp>
      <p:sp>
        <p:nvSpPr>
          <p:cNvPr id="3" name="図プレースホルダ 2"/>
          <p:cNvSpPr>
            <a:spLocks noGrp="1"/>
          </p:cNvSpPr>
          <p:nvPr>
            <p:ph type="pic" idx="1"/>
          </p:nvPr>
        </p:nvSpPr>
        <p:spPr>
          <a:xfrm>
            <a:off x="1873148" y="641351"/>
            <a:ext cx="5735849" cy="4301066"/>
          </a:xfrm>
        </p:spPr>
        <p:txBody>
          <a:bodyPr/>
          <a:lstStyle>
            <a:lvl1pPr marL="0" indent="0">
              <a:buNone/>
              <a:defRPr sz="4267"/>
            </a:lvl1pPr>
            <a:lvl2pPr marL="609585" indent="0">
              <a:buNone/>
              <a:defRPr sz="3733"/>
            </a:lvl2pPr>
            <a:lvl3pPr marL="1219170" indent="0">
              <a:buNone/>
              <a:defRPr sz="3200"/>
            </a:lvl3pPr>
            <a:lvl4pPr marL="1828754" indent="0">
              <a:buNone/>
              <a:defRPr sz="2667"/>
            </a:lvl4pPr>
            <a:lvl5pPr marL="2438339" indent="0">
              <a:buNone/>
              <a:defRPr sz="2667"/>
            </a:lvl5pPr>
            <a:lvl6pPr marL="3047924" indent="0">
              <a:buNone/>
              <a:defRPr sz="2667"/>
            </a:lvl6pPr>
            <a:lvl7pPr marL="3657509" indent="0">
              <a:buNone/>
              <a:defRPr sz="2667"/>
            </a:lvl7pPr>
            <a:lvl8pPr marL="4267093" indent="0">
              <a:buNone/>
              <a:defRPr sz="2667"/>
            </a:lvl8pPr>
            <a:lvl9pPr marL="4876678" indent="0">
              <a:buNone/>
              <a:defRPr sz="2667"/>
            </a:lvl9pPr>
          </a:lstStyle>
          <a:p>
            <a:pPr lvl="0"/>
            <a:endParaRPr lang="ja-JP" altLang="en-US" noProof="0"/>
          </a:p>
        </p:txBody>
      </p:sp>
      <p:sp>
        <p:nvSpPr>
          <p:cNvPr id="4" name="テキスト プレースホルダ 3"/>
          <p:cNvSpPr>
            <a:spLocks noGrp="1"/>
          </p:cNvSpPr>
          <p:nvPr>
            <p:ph type="body" sz="half" idx="2"/>
          </p:nvPr>
        </p:nvSpPr>
        <p:spPr>
          <a:xfrm>
            <a:off x="1873148" y="5611284"/>
            <a:ext cx="5735849" cy="840316"/>
          </a:xfrm>
        </p:spPr>
        <p:txBody>
          <a:bodyPr/>
          <a:lstStyle>
            <a:lvl1pPr marL="0" indent="0">
              <a:buNone/>
              <a:defRPr sz="1867"/>
            </a:lvl1pPr>
            <a:lvl2pPr marL="609585" indent="0">
              <a:buNone/>
              <a:defRPr sz="1600"/>
            </a:lvl2pPr>
            <a:lvl3pPr marL="1219170" indent="0">
              <a:buNone/>
              <a:defRPr sz="1333"/>
            </a:lvl3pPr>
            <a:lvl4pPr marL="1828754" indent="0">
              <a:buNone/>
              <a:defRPr sz="1200"/>
            </a:lvl4pPr>
            <a:lvl5pPr marL="2438339" indent="0">
              <a:buNone/>
              <a:defRPr sz="1200"/>
            </a:lvl5pPr>
            <a:lvl6pPr marL="3047924" indent="0">
              <a:buNone/>
              <a:defRPr sz="1200"/>
            </a:lvl6pPr>
            <a:lvl7pPr marL="3657509" indent="0">
              <a:buNone/>
              <a:defRPr sz="1200"/>
            </a:lvl7pPr>
            <a:lvl8pPr marL="4267093" indent="0">
              <a:buNone/>
              <a:defRPr sz="1200"/>
            </a:lvl8pPr>
            <a:lvl9pPr marL="4876678" indent="0">
              <a:buNone/>
              <a:defRPr sz="1200"/>
            </a:lvl9pPr>
          </a:lstStyle>
          <a:p>
            <a:pPr lvl="0"/>
            <a:r>
              <a:rPr lang="ja-JP" altLang="en-US"/>
              <a:t>マスタ テキストの書式設定</a:t>
            </a:r>
          </a:p>
        </p:txBody>
      </p:sp>
      <p:sp>
        <p:nvSpPr>
          <p:cNvPr id="5" name="Rectangle 4"/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 altLang="ja-JP"/>
          </a:p>
        </p:txBody>
      </p:sp>
      <p:sp>
        <p:nvSpPr>
          <p:cNvPr id="6" name="Rectangle 5"/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 altLang="ja-JP"/>
          </a:p>
        </p:txBody>
      </p:sp>
      <p:sp>
        <p:nvSpPr>
          <p:cNvPr id="7" name="Rectangle 6"/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fld id="{44569763-8E11-4719-A9E2-44DA25D1C55C}" type="slidenum">
              <a:rPr lang="en-US" altLang="ja-JP"/>
              <a:pPr>
                <a:defRPr/>
              </a:pPr>
              <a:t>‹#›</a:t>
            </a:fld>
            <a:endParaRPr lang="en-US" altLang="ja-JP"/>
          </a:p>
        </p:txBody>
      </p:sp>
    </p:spTree>
    <p:extLst>
      <p:ext uri="{BB962C8B-B14F-4D97-AF65-F5344CB8AC3E}">
        <p14:creationId xmlns:p14="http://schemas.microsoft.com/office/powerpoint/2010/main" val="3095146564"/>
      </p:ext>
    </p:extLst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タイトルと縦書きテキスト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タイトル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ja-JP" altLang="en-US"/>
              <a:t>マスタ タイトルの書式設定</a:t>
            </a:r>
          </a:p>
        </p:txBody>
      </p:sp>
      <p:sp>
        <p:nvSpPr>
          <p:cNvPr id="3" name="縦書きテキスト プレースホルダ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ja-JP" altLang="en-US"/>
              <a:t>マスタ テキストの書式設定</a:t>
            </a:r>
          </a:p>
          <a:p>
            <a:pPr lvl="1"/>
            <a:r>
              <a:rPr lang="ja-JP" altLang="en-US"/>
              <a:t>第 </a:t>
            </a:r>
            <a:r>
              <a:rPr lang="en-US" altLang="ja-JP"/>
              <a:t>2 </a:t>
            </a:r>
            <a:r>
              <a:rPr lang="ja-JP" altLang="en-US"/>
              <a:t>レベル</a:t>
            </a:r>
          </a:p>
          <a:p>
            <a:pPr lvl="2"/>
            <a:r>
              <a:rPr lang="ja-JP" altLang="en-US"/>
              <a:t>第 </a:t>
            </a:r>
            <a:r>
              <a:rPr lang="en-US" altLang="ja-JP"/>
              <a:t>3 </a:t>
            </a:r>
            <a:r>
              <a:rPr lang="ja-JP" altLang="en-US"/>
              <a:t>レベル</a:t>
            </a:r>
          </a:p>
          <a:p>
            <a:pPr lvl="3"/>
            <a:r>
              <a:rPr lang="ja-JP" altLang="en-US"/>
              <a:t>第 </a:t>
            </a:r>
            <a:r>
              <a:rPr lang="en-US" altLang="ja-JP"/>
              <a:t>4 </a:t>
            </a:r>
            <a:r>
              <a:rPr lang="ja-JP" altLang="en-US"/>
              <a:t>レベル</a:t>
            </a:r>
          </a:p>
          <a:p>
            <a:pPr lvl="4"/>
            <a:r>
              <a:rPr lang="ja-JP" altLang="en-US"/>
              <a:t>第 </a:t>
            </a:r>
            <a:r>
              <a:rPr lang="en-US" altLang="ja-JP"/>
              <a:t>5 </a:t>
            </a:r>
            <a:r>
              <a:rPr lang="ja-JP" altLang="en-US"/>
              <a:t>レベル</a:t>
            </a:r>
          </a:p>
        </p:txBody>
      </p:sp>
      <p:sp>
        <p:nvSpPr>
          <p:cNvPr id="4" name="Rectangle 4"/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 altLang="ja-JP"/>
          </a:p>
        </p:txBody>
      </p:sp>
      <p:sp>
        <p:nvSpPr>
          <p:cNvPr id="5" name="Rectangle 5"/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 altLang="ja-JP"/>
          </a:p>
        </p:txBody>
      </p:sp>
      <p:sp>
        <p:nvSpPr>
          <p:cNvPr id="6" name="Rectangle 6"/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fld id="{81D3C1CC-0B4E-42C0-ACA3-86AAD4FB56B8}" type="slidenum">
              <a:rPr lang="en-US" altLang="ja-JP"/>
              <a:pPr>
                <a:defRPr/>
              </a:pPr>
              <a:t>‹#›</a:t>
            </a:fld>
            <a:endParaRPr lang="en-US" altLang="ja-JP"/>
          </a:p>
        </p:txBody>
      </p:sp>
    </p:spTree>
    <p:extLst>
      <p:ext uri="{BB962C8B-B14F-4D97-AF65-F5344CB8AC3E}">
        <p14:creationId xmlns:p14="http://schemas.microsoft.com/office/powerpoint/2010/main" val="2361216313"/>
      </p:ext>
    </p:extLst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縦書きタイトルと縦書きテキスト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縦書きタイトル 1"/>
          <p:cNvSpPr>
            <a:spLocks noGrp="1"/>
          </p:cNvSpPr>
          <p:nvPr>
            <p:ph type="title" orient="vert"/>
          </p:nvPr>
        </p:nvSpPr>
        <p:spPr>
          <a:xfrm>
            <a:off x="6929585" y="287867"/>
            <a:ext cx="2150414" cy="6117166"/>
          </a:xfrm>
        </p:spPr>
        <p:txBody>
          <a:bodyPr vert="eaVert"/>
          <a:lstStyle/>
          <a:p>
            <a:r>
              <a:rPr lang="ja-JP" altLang="en-US"/>
              <a:t>マスタ タイトルの書式設定</a:t>
            </a:r>
          </a:p>
        </p:txBody>
      </p:sp>
      <p:sp>
        <p:nvSpPr>
          <p:cNvPr id="3" name="縦書きテキスト プレースホルダ 2"/>
          <p:cNvSpPr>
            <a:spLocks noGrp="1"/>
          </p:cNvSpPr>
          <p:nvPr>
            <p:ph type="body" orient="vert" idx="1"/>
          </p:nvPr>
        </p:nvSpPr>
        <p:spPr>
          <a:xfrm>
            <a:off x="478341" y="287867"/>
            <a:ext cx="6248054" cy="6117166"/>
          </a:xfrm>
        </p:spPr>
        <p:txBody>
          <a:bodyPr vert="eaVert"/>
          <a:lstStyle/>
          <a:p>
            <a:pPr lvl="0"/>
            <a:r>
              <a:rPr lang="ja-JP" altLang="en-US"/>
              <a:t>マスタ テキストの書式設定</a:t>
            </a:r>
          </a:p>
          <a:p>
            <a:pPr lvl="1"/>
            <a:r>
              <a:rPr lang="ja-JP" altLang="en-US"/>
              <a:t>第 </a:t>
            </a:r>
            <a:r>
              <a:rPr lang="en-US" altLang="ja-JP"/>
              <a:t>2 </a:t>
            </a:r>
            <a:r>
              <a:rPr lang="ja-JP" altLang="en-US"/>
              <a:t>レベル</a:t>
            </a:r>
          </a:p>
          <a:p>
            <a:pPr lvl="2"/>
            <a:r>
              <a:rPr lang="ja-JP" altLang="en-US"/>
              <a:t>第 </a:t>
            </a:r>
            <a:r>
              <a:rPr lang="en-US" altLang="ja-JP"/>
              <a:t>3 </a:t>
            </a:r>
            <a:r>
              <a:rPr lang="ja-JP" altLang="en-US"/>
              <a:t>レベル</a:t>
            </a:r>
          </a:p>
          <a:p>
            <a:pPr lvl="3"/>
            <a:r>
              <a:rPr lang="ja-JP" altLang="en-US"/>
              <a:t>第 </a:t>
            </a:r>
            <a:r>
              <a:rPr lang="en-US" altLang="ja-JP"/>
              <a:t>4 </a:t>
            </a:r>
            <a:r>
              <a:rPr lang="ja-JP" altLang="en-US"/>
              <a:t>レベル</a:t>
            </a:r>
          </a:p>
          <a:p>
            <a:pPr lvl="4"/>
            <a:r>
              <a:rPr lang="ja-JP" altLang="en-US"/>
              <a:t>第 </a:t>
            </a:r>
            <a:r>
              <a:rPr lang="en-US" altLang="ja-JP"/>
              <a:t>5 </a:t>
            </a:r>
            <a:r>
              <a:rPr lang="ja-JP" altLang="en-US"/>
              <a:t>レベル</a:t>
            </a:r>
          </a:p>
        </p:txBody>
      </p:sp>
      <p:sp>
        <p:nvSpPr>
          <p:cNvPr id="4" name="Rectangle 4"/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 altLang="ja-JP"/>
          </a:p>
        </p:txBody>
      </p:sp>
      <p:sp>
        <p:nvSpPr>
          <p:cNvPr id="5" name="Rectangle 5"/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 altLang="ja-JP"/>
          </a:p>
        </p:txBody>
      </p:sp>
      <p:sp>
        <p:nvSpPr>
          <p:cNvPr id="6" name="Rectangle 6"/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fld id="{BF19D89D-A2CC-4A13-9E91-B2119B552F87}" type="slidenum">
              <a:rPr lang="en-US" altLang="ja-JP"/>
              <a:pPr>
                <a:defRPr/>
              </a:pPr>
              <a:t>‹#›</a:t>
            </a:fld>
            <a:endParaRPr lang="en-US" altLang="ja-JP"/>
          </a:p>
        </p:txBody>
      </p:sp>
    </p:spTree>
    <p:extLst>
      <p:ext uri="{BB962C8B-B14F-4D97-AF65-F5344CB8AC3E}">
        <p14:creationId xmlns:p14="http://schemas.microsoft.com/office/powerpoint/2010/main" val="1797259481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26" name="Rectangle 2"/>
          <p:cNvSpPr>
            <a:spLocks noGrp="1" noChangeArrowheads="1"/>
          </p:cNvSpPr>
          <p:nvPr>
            <p:ph type="title"/>
          </p:nvPr>
        </p:nvSpPr>
        <p:spPr bwMode="auto">
          <a:xfrm>
            <a:off x="478341" y="287867"/>
            <a:ext cx="8601657" cy="11938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vert="horz" wrap="square" lIns="71680" tIns="35840" rIns="71680" bIns="35840" numCol="1" anchor="ctr" anchorCtr="0" compatLnSpc="1">
            <a:prstTxWarp prst="textNoShape">
              <a:avLst/>
            </a:prstTxWarp>
          </a:bodyPr>
          <a:lstStyle/>
          <a:p>
            <a:pPr lvl="0"/>
            <a:r>
              <a:rPr lang="ja-JP" altLang="en-US"/>
              <a:t>マスタ タイトルの書式設定</a:t>
            </a:r>
          </a:p>
        </p:txBody>
      </p:sp>
      <p:sp>
        <p:nvSpPr>
          <p:cNvPr id="1027" name="Rectangle 3"/>
          <p:cNvSpPr>
            <a:spLocks noGrp="1" noChangeArrowheads="1"/>
          </p:cNvSpPr>
          <p:nvPr>
            <p:ph type="body" idx="1"/>
          </p:nvPr>
        </p:nvSpPr>
        <p:spPr bwMode="auto">
          <a:xfrm>
            <a:off x="478341" y="1672167"/>
            <a:ext cx="8601657" cy="4732866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vert="horz" wrap="square" lIns="71680" tIns="35840" rIns="71680" bIns="35840" numCol="1" anchor="t" anchorCtr="0" compatLnSpc="1">
            <a:prstTxWarp prst="textNoShape">
              <a:avLst/>
            </a:prstTxWarp>
          </a:bodyPr>
          <a:lstStyle/>
          <a:p>
            <a:pPr lvl="0"/>
            <a:r>
              <a:rPr lang="ja-JP" altLang="en-US"/>
              <a:t>マスタ テキストの書式設定</a:t>
            </a:r>
          </a:p>
          <a:p>
            <a:pPr lvl="1"/>
            <a:r>
              <a:rPr lang="ja-JP" altLang="en-US"/>
              <a:t>第 </a:t>
            </a:r>
            <a:r>
              <a:rPr lang="en-US" altLang="ja-JP"/>
              <a:t>2 </a:t>
            </a:r>
            <a:r>
              <a:rPr lang="ja-JP" altLang="en-US"/>
              <a:t>レベル</a:t>
            </a:r>
          </a:p>
          <a:p>
            <a:pPr lvl="2"/>
            <a:r>
              <a:rPr lang="ja-JP" altLang="en-US"/>
              <a:t>第 </a:t>
            </a:r>
            <a:r>
              <a:rPr lang="en-US" altLang="ja-JP"/>
              <a:t>3 </a:t>
            </a:r>
            <a:r>
              <a:rPr lang="ja-JP" altLang="en-US"/>
              <a:t>レベル</a:t>
            </a:r>
          </a:p>
          <a:p>
            <a:pPr lvl="3"/>
            <a:r>
              <a:rPr lang="ja-JP" altLang="en-US"/>
              <a:t>第 </a:t>
            </a:r>
            <a:r>
              <a:rPr lang="en-US" altLang="ja-JP"/>
              <a:t>4 </a:t>
            </a:r>
            <a:r>
              <a:rPr lang="ja-JP" altLang="en-US"/>
              <a:t>レベル</a:t>
            </a:r>
          </a:p>
          <a:p>
            <a:pPr lvl="4"/>
            <a:r>
              <a:rPr lang="ja-JP" altLang="en-US"/>
              <a:t>第 </a:t>
            </a:r>
            <a:r>
              <a:rPr lang="en-US" altLang="ja-JP"/>
              <a:t>5 </a:t>
            </a:r>
            <a:r>
              <a:rPr lang="ja-JP" altLang="en-US"/>
              <a:t>レベル</a:t>
            </a:r>
          </a:p>
        </p:txBody>
      </p:sp>
      <p:sp>
        <p:nvSpPr>
          <p:cNvPr id="1028" name="Rectangle 4"/>
          <p:cNvSpPr>
            <a:spLocks noGrp="1" noChangeArrowheads="1"/>
          </p:cNvSpPr>
          <p:nvPr>
            <p:ph type="dt" sz="half" idx="2"/>
          </p:nvPr>
        </p:nvSpPr>
        <p:spPr bwMode="auto">
          <a:xfrm>
            <a:off x="478342" y="6527801"/>
            <a:ext cx="2230844" cy="49953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vert="horz" wrap="square" lIns="71680" tIns="35840" rIns="71680" bIns="35840" numCol="1" anchor="t" anchorCtr="0" compatLnSpc="1">
            <a:prstTxWarp prst="textNoShape">
              <a:avLst/>
            </a:prstTxWarp>
          </a:bodyPr>
          <a:lstStyle>
            <a:lvl1pPr>
              <a:defRPr sz="1467"/>
            </a:lvl1pPr>
          </a:lstStyle>
          <a:p>
            <a:pPr>
              <a:defRPr/>
            </a:pPr>
            <a:endParaRPr lang="en-US" altLang="ja-JP"/>
          </a:p>
        </p:txBody>
      </p:sp>
      <p:sp>
        <p:nvSpPr>
          <p:cNvPr id="1029" name="Rectangle 5"/>
          <p:cNvSpPr>
            <a:spLocks noGrp="1" noChangeArrowheads="1"/>
          </p:cNvSpPr>
          <p:nvPr>
            <p:ph type="ftr" sz="quarter" idx="3"/>
          </p:nvPr>
        </p:nvSpPr>
        <p:spPr bwMode="auto">
          <a:xfrm>
            <a:off x="3265837" y="6527801"/>
            <a:ext cx="3026666" cy="49953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vert="horz" wrap="square" lIns="71680" tIns="35840" rIns="71680" bIns="35840" numCol="1" anchor="t" anchorCtr="0" compatLnSpc="1">
            <a:prstTxWarp prst="textNoShape">
              <a:avLst/>
            </a:prstTxWarp>
          </a:bodyPr>
          <a:lstStyle>
            <a:lvl1pPr algn="ctr">
              <a:defRPr sz="1467"/>
            </a:lvl1pPr>
          </a:lstStyle>
          <a:p>
            <a:pPr>
              <a:defRPr/>
            </a:pPr>
            <a:endParaRPr lang="en-US" altLang="ja-JP"/>
          </a:p>
        </p:txBody>
      </p:sp>
      <p:sp>
        <p:nvSpPr>
          <p:cNvPr id="1030" name="Rectangle 6"/>
          <p:cNvSpPr>
            <a:spLocks noGrp="1" noChangeArrowheads="1"/>
          </p:cNvSpPr>
          <p:nvPr>
            <p:ph type="sldNum" sz="quarter" idx="4"/>
          </p:nvPr>
        </p:nvSpPr>
        <p:spPr bwMode="auto">
          <a:xfrm>
            <a:off x="6849155" y="6527801"/>
            <a:ext cx="2230844" cy="49953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vert="horz" wrap="square" lIns="71680" tIns="35840" rIns="71680" bIns="35840" numCol="1" anchor="t" anchorCtr="0" compatLnSpc="1">
            <a:prstTxWarp prst="textNoShape">
              <a:avLst/>
            </a:prstTxWarp>
          </a:bodyPr>
          <a:lstStyle>
            <a:lvl1pPr algn="r">
              <a:defRPr sz="1467"/>
            </a:lvl1pPr>
          </a:lstStyle>
          <a:p>
            <a:pPr>
              <a:defRPr/>
            </a:pPr>
            <a:fld id="{24BF8E15-6FA4-40ED-81F0-36EAA36CFA20}" type="slidenum">
              <a:rPr lang="en-US" altLang="ja-JP"/>
              <a:pPr>
                <a:defRPr/>
              </a:pPr>
              <a:t>‹#›</a:t>
            </a:fld>
            <a:endParaRPr lang="en-US" altLang="ja-JP"/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sldLayoutIdLst>
    <p:sldLayoutId id="2147483649" r:id="rId1"/>
    <p:sldLayoutId id="2147483650" r:id="rId2"/>
    <p:sldLayoutId id="2147483651" r:id="rId3"/>
    <p:sldLayoutId id="2147483652" r:id="rId4"/>
    <p:sldLayoutId id="2147483653" r:id="rId5"/>
    <p:sldLayoutId id="2147483654" r:id="rId6"/>
    <p:sldLayoutId id="2147483655" r:id="rId7"/>
    <p:sldLayoutId id="2147483656" r:id="rId8"/>
    <p:sldLayoutId id="2147483657" r:id="rId9"/>
    <p:sldLayoutId id="2147483658" r:id="rId10"/>
    <p:sldLayoutId id="2147483659" r:id="rId11"/>
  </p:sldLayoutIdLst>
  <p:txStyles>
    <p:titleStyle>
      <a:lvl1pPr algn="ctr" defTabSz="956709" rtl="0" eaLnBrk="0" fontAlgn="base" hangingPunct="0">
        <a:spcBef>
          <a:spcPct val="0"/>
        </a:spcBef>
        <a:spcAft>
          <a:spcPct val="0"/>
        </a:spcAft>
        <a:defRPr kumimoji="1" sz="4533">
          <a:solidFill>
            <a:schemeClr val="tx2"/>
          </a:solidFill>
          <a:latin typeface="+mj-lt"/>
          <a:ea typeface="+mj-ea"/>
          <a:cs typeface="+mj-cs"/>
        </a:defRPr>
      </a:lvl1pPr>
      <a:lvl2pPr algn="ctr" defTabSz="956709" rtl="0" eaLnBrk="0" fontAlgn="base" hangingPunct="0">
        <a:spcBef>
          <a:spcPct val="0"/>
        </a:spcBef>
        <a:spcAft>
          <a:spcPct val="0"/>
        </a:spcAft>
        <a:defRPr kumimoji="1" sz="4533">
          <a:solidFill>
            <a:schemeClr val="tx2"/>
          </a:solidFill>
          <a:latin typeface="Arial" charset="0"/>
          <a:ea typeface="ＭＳ Ｐゴシック" charset="-128"/>
        </a:defRPr>
      </a:lvl2pPr>
      <a:lvl3pPr algn="ctr" defTabSz="956709" rtl="0" eaLnBrk="0" fontAlgn="base" hangingPunct="0">
        <a:spcBef>
          <a:spcPct val="0"/>
        </a:spcBef>
        <a:spcAft>
          <a:spcPct val="0"/>
        </a:spcAft>
        <a:defRPr kumimoji="1" sz="4533">
          <a:solidFill>
            <a:schemeClr val="tx2"/>
          </a:solidFill>
          <a:latin typeface="Arial" charset="0"/>
          <a:ea typeface="ＭＳ Ｐゴシック" charset="-128"/>
        </a:defRPr>
      </a:lvl3pPr>
      <a:lvl4pPr algn="ctr" defTabSz="956709" rtl="0" eaLnBrk="0" fontAlgn="base" hangingPunct="0">
        <a:spcBef>
          <a:spcPct val="0"/>
        </a:spcBef>
        <a:spcAft>
          <a:spcPct val="0"/>
        </a:spcAft>
        <a:defRPr kumimoji="1" sz="4533">
          <a:solidFill>
            <a:schemeClr val="tx2"/>
          </a:solidFill>
          <a:latin typeface="Arial" charset="0"/>
          <a:ea typeface="ＭＳ Ｐゴシック" charset="-128"/>
        </a:defRPr>
      </a:lvl4pPr>
      <a:lvl5pPr algn="ctr" defTabSz="956709" rtl="0" eaLnBrk="0" fontAlgn="base" hangingPunct="0">
        <a:spcBef>
          <a:spcPct val="0"/>
        </a:spcBef>
        <a:spcAft>
          <a:spcPct val="0"/>
        </a:spcAft>
        <a:defRPr kumimoji="1" sz="4533">
          <a:solidFill>
            <a:schemeClr val="tx2"/>
          </a:solidFill>
          <a:latin typeface="Arial" charset="0"/>
          <a:ea typeface="ＭＳ Ｐゴシック" charset="-128"/>
        </a:defRPr>
      </a:lvl5pPr>
      <a:lvl6pPr marL="609585" algn="ctr" defTabSz="956709" rtl="0" fontAlgn="base">
        <a:spcBef>
          <a:spcPct val="0"/>
        </a:spcBef>
        <a:spcAft>
          <a:spcPct val="0"/>
        </a:spcAft>
        <a:defRPr kumimoji="1" sz="4533">
          <a:solidFill>
            <a:schemeClr val="tx2"/>
          </a:solidFill>
          <a:latin typeface="Arial" charset="0"/>
          <a:ea typeface="ＭＳ Ｐゴシック" charset="-128"/>
        </a:defRPr>
      </a:lvl6pPr>
      <a:lvl7pPr marL="1219170" algn="ctr" defTabSz="956709" rtl="0" fontAlgn="base">
        <a:spcBef>
          <a:spcPct val="0"/>
        </a:spcBef>
        <a:spcAft>
          <a:spcPct val="0"/>
        </a:spcAft>
        <a:defRPr kumimoji="1" sz="4533">
          <a:solidFill>
            <a:schemeClr val="tx2"/>
          </a:solidFill>
          <a:latin typeface="Arial" charset="0"/>
          <a:ea typeface="ＭＳ Ｐゴシック" charset="-128"/>
        </a:defRPr>
      </a:lvl7pPr>
      <a:lvl8pPr marL="1828754" algn="ctr" defTabSz="956709" rtl="0" fontAlgn="base">
        <a:spcBef>
          <a:spcPct val="0"/>
        </a:spcBef>
        <a:spcAft>
          <a:spcPct val="0"/>
        </a:spcAft>
        <a:defRPr kumimoji="1" sz="4533">
          <a:solidFill>
            <a:schemeClr val="tx2"/>
          </a:solidFill>
          <a:latin typeface="Arial" charset="0"/>
          <a:ea typeface="ＭＳ Ｐゴシック" charset="-128"/>
        </a:defRPr>
      </a:lvl8pPr>
      <a:lvl9pPr marL="2438339" algn="ctr" defTabSz="956709" rtl="0" fontAlgn="base">
        <a:spcBef>
          <a:spcPct val="0"/>
        </a:spcBef>
        <a:spcAft>
          <a:spcPct val="0"/>
        </a:spcAft>
        <a:defRPr kumimoji="1" sz="4533">
          <a:solidFill>
            <a:schemeClr val="tx2"/>
          </a:solidFill>
          <a:latin typeface="Arial" charset="0"/>
          <a:ea typeface="ＭＳ Ｐゴシック" charset="-128"/>
        </a:defRPr>
      </a:lvl9pPr>
    </p:titleStyle>
    <p:bodyStyle>
      <a:lvl1pPr marL="357708" indent="-357708" algn="l" defTabSz="956709" rtl="0" eaLnBrk="0" fontAlgn="base" hangingPunct="0">
        <a:spcBef>
          <a:spcPct val="20000"/>
        </a:spcBef>
        <a:spcAft>
          <a:spcPct val="0"/>
        </a:spcAft>
        <a:buChar char="•"/>
        <a:defRPr kumimoji="1" sz="3333">
          <a:solidFill>
            <a:schemeClr val="tx1"/>
          </a:solidFill>
          <a:latin typeface="+mn-lt"/>
          <a:ea typeface="+mn-ea"/>
          <a:cs typeface="+mn-cs"/>
        </a:defRPr>
      </a:lvl1pPr>
      <a:lvl2pPr marL="776798" indent="-298443" algn="l" defTabSz="956709" rtl="0" eaLnBrk="0" fontAlgn="base" hangingPunct="0">
        <a:spcBef>
          <a:spcPct val="20000"/>
        </a:spcBef>
        <a:spcAft>
          <a:spcPct val="0"/>
        </a:spcAft>
        <a:buChar char="–"/>
        <a:defRPr kumimoji="1" sz="2933">
          <a:solidFill>
            <a:schemeClr val="tx1"/>
          </a:solidFill>
          <a:latin typeface="+mn-lt"/>
          <a:ea typeface="+mn-ea"/>
        </a:defRPr>
      </a:lvl2pPr>
      <a:lvl3pPr marL="1193770" indent="-237061" algn="l" defTabSz="956709" rtl="0" eaLnBrk="0" fontAlgn="base" hangingPunct="0">
        <a:spcBef>
          <a:spcPct val="20000"/>
        </a:spcBef>
        <a:spcAft>
          <a:spcPct val="0"/>
        </a:spcAft>
        <a:buChar char="•"/>
        <a:defRPr kumimoji="1" sz="2533">
          <a:solidFill>
            <a:schemeClr val="tx1"/>
          </a:solidFill>
          <a:latin typeface="+mn-lt"/>
          <a:ea typeface="+mn-ea"/>
        </a:defRPr>
      </a:lvl3pPr>
      <a:lvl4pPr marL="1672125" indent="-239178" algn="l" defTabSz="956709" rtl="0" eaLnBrk="0" fontAlgn="base" hangingPunct="0">
        <a:spcBef>
          <a:spcPct val="20000"/>
        </a:spcBef>
        <a:spcAft>
          <a:spcPct val="0"/>
        </a:spcAft>
        <a:buChar char="–"/>
        <a:defRPr kumimoji="1" sz="2133">
          <a:solidFill>
            <a:schemeClr val="tx1"/>
          </a:solidFill>
          <a:latin typeface="+mn-lt"/>
          <a:ea typeface="+mn-ea"/>
        </a:defRPr>
      </a:lvl4pPr>
      <a:lvl5pPr marL="2150480" indent="-239178" algn="l" defTabSz="956709" rtl="0" eaLnBrk="0" fontAlgn="base" hangingPunct="0">
        <a:spcBef>
          <a:spcPct val="20000"/>
        </a:spcBef>
        <a:spcAft>
          <a:spcPct val="0"/>
        </a:spcAft>
        <a:buChar char="»"/>
        <a:defRPr kumimoji="1" sz="2133">
          <a:solidFill>
            <a:schemeClr val="tx1"/>
          </a:solidFill>
          <a:latin typeface="+mn-lt"/>
          <a:ea typeface="+mn-ea"/>
        </a:defRPr>
      </a:lvl5pPr>
      <a:lvl6pPr marL="2760064" indent="-239178" algn="l" defTabSz="956709" rtl="0" fontAlgn="base">
        <a:spcBef>
          <a:spcPct val="20000"/>
        </a:spcBef>
        <a:spcAft>
          <a:spcPct val="0"/>
        </a:spcAft>
        <a:buChar char="»"/>
        <a:defRPr kumimoji="1" sz="2133">
          <a:solidFill>
            <a:schemeClr val="tx1"/>
          </a:solidFill>
          <a:latin typeface="+mn-lt"/>
          <a:ea typeface="+mn-ea"/>
        </a:defRPr>
      </a:lvl6pPr>
      <a:lvl7pPr marL="3369649" indent="-239178" algn="l" defTabSz="956709" rtl="0" fontAlgn="base">
        <a:spcBef>
          <a:spcPct val="20000"/>
        </a:spcBef>
        <a:spcAft>
          <a:spcPct val="0"/>
        </a:spcAft>
        <a:buChar char="»"/>
        <a:defRPr kumimoji="1" sz="2133">
          <a:solidFill>
            <a:schemeClr val="tx1"/>
          </a:solidFill>
          <a:latin typeface="+mn-lt"/>
          <a:ea typeface="+mn-ea"/>
        </a:defRPr>
      </a:lvl7pPr>
      <a:lvl8pPr marL="3979234" indent="-239178" algn="l" defTabSz="956709" rtl="0" fontAlgn="base">
        <a:spcBef>
          <a:spcPct val="20000"/>
        </a:spcBef>
        <a:spcAft>
          <a:spcPct val="0"/>
        </a:spcAft>
        <a:buChar char="»"/>
        <a:defRPr kumimoji="1" sz="2133">
          <a:solidFill>
            <a:schemeClr val="tx1"/>
          </a:solidFill>
          <a:latin typeface="+mn-lt"/>
          <a:ea typeface="+mn-ea"/>
        </a:defRPr>
      </a:lvl8pPr>
      <a:lvl9pPr marL="4588819" indent="-239178" algn="l" defTabSz="956709" rtl="0" fontAlgn="base">
        <a:spcBef>
          <a:spcPct val="20000"/>
        </a:spcBef>
        <a:spcAft>
          <a:spcPct val="0"/>
        </a:spcAft>
        <a:buChar char="»"/>
        <a:defRPr kumimoji="1" sz="2133">
          <a:solidFill>
            <a:schemeClr val="tx1"/>
          </a:solidFill>
          <a:latin typeface="+mn-lt"/>
          <a:ea typeface="+mn-ea"/>
        </a:defRPr>
      </a:lvl9pPr>
    </p:bodyStyle>
    <p:otherStyle>
      <a:defPPr>
        <a:defRPr lang="ja-JP"/>
      </a:defPPr>
      <a:lvl1pPr marL="0" algn="l" defTabSz="1219170" rtl="0" eaLnBrk="1" latinLnBrk="0" hangingPunct="1">
        <a:defRPr kumimoji="1" sz="2400" kern="1200">
          <a:solidFill>
            <a:schemeClr val="tx1"/>
          </a:solidFill>
          <a:latin typeface="+mn-lt"/>
          <a:ea typeface="+mn-ea"/>
          <a:cs typeface="+mn-cs"/>
        </a:defRPr>
      </a:lvl1pPr>
      <a:lvl2pPr marL="609585" algn="l" defTabSz="1219170" rtl="0" eaLnBrk="1" latinLnBrk="0" hangingPunct="1">
        <a:defRPr kumimoji="1" sz="2400" kern="1200">
          <a:solidFill>
            <a:schemeClr val="tx1"/>
          </a:solidFill>
          <a:latin typeface="+mn-lt"/>
          <a:ea typeface="+mn-ea"/>
          <a:cs typeface="+mn-cs"/>
        </a:defRPr>
      </a:lvl2pPr>
      <a:lvl3pPr marL="1219170" algn="l" defTabSz="1219170" rtl="0" eaLnBrk="1" latinLnBrk="0" hangingPunct="1">
        <a:defRPr kumimoji="1" sz="2400" kern="1200">
          <a:solidFill>
            <a:schemeClr val="tx1"/>
          </a:solidFill>
          <a:latin typeface="+mn-lt"/>
          <a:ea typeface="+mn-ea"/>
          <a:cs typeface="+mn-cs"/>
        </a:defRPr>
      </a:lvl3pPr>
      <a:lvl4pPr marL="1828754" algn="l" defTabSz="1219170" rtl="0" eaLnBrk="1" latinLnBrk="0" hangingPunct="1">
        <a:defRPr kumimoji="1" sz="2400" kern="1200">
          <a:solidFill>
            <a:schemeClr val="tx1"/>
          </a:solidFill>
          <a:latin typeface="+mn-lt"/>
          <a:ea typeface="+mn-ea"/>
          <a:cs typeface="+mn-cs"/>
        </a:defRPr>
      </a:lvl4pPr>
      <a:lvl5pPr marL="2438339" algn="l" defTabSz="1219170" rtl="0" eaLnBrk="1" latinLnBrk="0" hangingPunct="1">
        <a:defRPr kumimoji="1" sz="2400" kern="1200">
          <a:solidFill>
            <a:schemeClr val="tx1"/>
          </a:solidFill>
          <a:latin typeface="+mn-lt"/>
          <a:ea typeface="+mn-ea"/>
          <a:cs typeface="+mn-cs"/>
        </a:defRPr>
      </a:lvl5pPr>
      <a:lvl6pPr marL="3047924" algn="l" defTabSz="1219170" rtl="0" eaLnBrk="1" latinLnBrk="0" hangingPunct="1">
        <a:defRPr kumimoji="1" sz="2400" kern="1200">
          <a:solidFill>
            <a:schemeClr val="tx1"/>
          </a:solidFill>
          <a:latin typeface="+mn-lt"/>
          <a:ea typeface="+mn-ea"/>
          <a:cs typeface="+mn-cs"/>
        </a:defRPr>
      </a:lvl6pPr>
      <a:lvl7pPr marL="3657509" algn="l" defTabSz="1219170" rtl="0" eaLnBrk="1" latinLnBrk="0" hangingPunct="1">
        <a:defRPr kumimoji="1" sz="2400" kern="1200">
          <a:solidFill>
            <a:schemeClr val="tx1"/>
          </a:solidFill>
          <a:latin typeface="+mn-lt"/>
          <a:ea typeface="+mn-ea"/>
          <a:cs typeface="+mn-cs"/>
        </a:defRPr>
      </a:lvl7pPr>
      <a:lvl8pPr marL="4267093" algn="l" defTabSz="1219170" rtl="0" eaLnBrk="1" latinLnBrk="0" hangingPunct="1">
        <a:defRPr kumimoji="1" sz="2400" kern="1200">
          <a:solidFill>
            <a:schemeClr val="tx1"/>
          </a:solidFill>
          <a:latin typeface="+mn-lt"/>
          <a:ea typeface="+mn-ea"/>
          <a:cs typeface="+mn-cs"/>
        </a:defRPr>
      </a:lvl8pPr>
      <a:lvl9pPr marL="4876678" algn="l" defTabSz="1219170" rtl="0" eaLnBrk="1" latinLnBrk="0" hangingPunct="1">
        <a:defRPr kumimoji="1" sz="24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1.xml"/><Relationship Id="rId1" Type="http://schemas.openxmlformats.org/officeDocument/2006/relationships/slideLayout" Target="../slideLayouts/slideLayout1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9" name="Rectangle 3"/>
          <p:cNvSpPr txBox="1">
            <a:spLocks noChangeArrowheads="1"/>
          </p:cNvSpPr>
          <p:nvPr/>
        </p:nvSpPr>
        <p:spPr bwMode="auto">
          <a:xfrm>
            <a:off x="163996" y="208367"/>
            <a:ext cx="5191239" cy="1232986"/>
          </a:xfrm>
          <a:prstGeom prst="rect">
            <a:avLst/>
          </a:prstGeom>
          <a:solidFill>
            <a:srgbClr val="FFFF99"/>
          </a:solidFill>
          <a:ln w="15875">
            <a:solidFill>
              <a:schemeClr val="tx1"/>
            </a:solidFill>
          </a:ln>
        </p:spPr>
        <p:txBody>
          <a:bodyPr lIns="95573" tIns="47787" rIns="95573" bIns="47787" anchor="ctr"/>
          <a:lstStyle>
            <a:lvl1pPr algn="ctr" defTabSz="717550" rtl="0" eaLnBrk="0" fontAlgn="base" hangingPunct="0">
              <a:spcBef>
                <a:spcPct val="0"/>
              </a:spcBef>
              <a:spcAft>
                <a:spcPct val="0"/>
              </a:spcAft>
              <a:defRPr kumimoji="1" sz="3400">
                <a:solidFill>
                  <a:schemeClr val="tx2"/>
                </a:solidFill>
                <a:latin typeface="+mj-lt"/>
                <a:ea typeface="+mj-ea"/>
                <a:cs typeface="+mj-cs"/>
              </a:defRPr>
            </a:lvl1pPr>
            <a:lvl2pPr algn="ctr" defTabSz="717550" rtl="0" eaLnBrk="0" fontAlgn="base" hangingPunct="0">
              <a:spcBef>
                <a:spcPct val="0"/>
              </a:spcBef>
              <a:spcAft>
                <a:spcPct val="0"/>
              </a:spcAft>
              <a:defRPr kumimoji="1" sz="3400">
                <a:solidFill>
                  <a:schemeClr val="tx2"/>
                </a:solidFill>
                <a:latin typeface="Arial" charset="0"/>
                <a:ea typeface="ＭＳ Ｐゴシック" charset="-128"/>
              </a:defRPr>
            </a:lvl2pPr>
            <a:lvl3pPr algn="ctr" defTabSz="717550" rtl="0" eaLnBrk="0" fontAlgn="base" hangingPunct="0">
              <a:spcBef>
                <a:spcPct val="0"/>
              </a:spcBef>
              <a:spcAft>
                <a:spcPct val="0"/>
              </a:spcAft>
              <a:defRPr kumimoji="1" sz="3400">
                <a:solidFill>
                  <a:schemeClr val="tx2"/>
                </a:solidFill>
                <a:latin typeface="Arial" charset="0"/>
                <a:ea typeface="ＭＳ Ｐゴシック" charset="-128"/>
              </a:defRPr>
            </a:lvl3pPr>
            <a:lvl4pPr algn="ctr" defTabSz="717550" rtl="0" eaLnBrk="0" fontAlgn="base" hangingPunct="0">
              <a:spcBef>
                <a:spcPct val="0"/>
              </a:spcBef>
              <a:spcAft>
                <a:spcPct val="0"/>
              </a:spcAft>
              <a:defRPr kumimoji="1" sz="3400">
                <a:solidFill>
                  <a:schemeClr val="tx2"/>
                </a:solidFill>
                <a:latin typeface="Arial" charset="0"/>
                <a:ea typeface="ＭＳ Ｐゴシック" charset="-128"/>
              </a:defRPr>
            </a:lvl4pPr>
            <a:lvl5pPr algn="ctr" defTabSz="717550" rtl="0" eaLnBrk="0" fontAlgn="base" hangingPunct="0">
              <a:spcBef>
                <a:spcPct val="0"/>
              </a:spcBef>
              <a:spcAft>
                <a:spcPct val="0"/>
              </a:spcAft>
              <a:defRPr kumimoji="1" sz="3400">
                <a:solidFill>
                  <a:schemeClr val="tx2"/>
                </a:solidFill>
                <a:latin typeface="Arial" charset="0"/>
                <a:ea typeface="ＭＳ Ｐゴシック" charset="-128"/>
              </a:defRPr>
            </a:lvl5pPr>
            <a:lvl6pPr marL="457200" algn="ctr" defTabSz="717550" rtl="0" fontAlgn="base">
              <a:spcBef>
                <a:spcPct val="0"/>
              </a:spcBef>
              <a:spcAft>
                <a:spcPct val="0"/>
              </a:spcAft>
              <a:defRPr kumimoji="1" sz="3400">
                <a:solidFill>
                  <a:schemeClr val="tx2"/>
                </a:solidFill>
                <a:latin typeface="Arial" charset="0"/>
                <a:ea typeface="ＭＳ Ｐゴシック" charset="-128"/>
              </a:defRPr>
            </a:lvl6pPr>
            <a:lvl7pPr marL="914400" algn="ctr" defTabSz="717550" rtl="0" fontAlgn="base">
              <a:spcBef>
                <a:spcPct val="0"/>
              </a:spcBef>
              <a:spcAft>
                <a:spcPct val="0"/>
              </a:spcAft>
              <a:defRPr kumimoji="1" sz="3400">
                <a:solidFill>
                  <a:schemeClr val="tx2"/>
                </a:solidFill>
                <a:latin typeface="Arial" charset="0"/>
                <a:ea typeface="ＭＳ Ｐゴシック" charset="-128"/>
              </a:defRPr>
            </a:lvl7pPr>
            <a:lvl8pPr marL="1371600" algn="ctr" defTabSz="717550" rtl="0" fontAlgn="base">
              <a:spcBef>
                <a:spcPct val="0"/>
              </a:spcBef>
              <a:spcAft>
                <a:spcPct val="0"/>
              </a:spcAft>
              <a:defRPr kumimoji="1" sz="3400">
                <a:solidFill>
                  <a:schemeClr val="tx2"/>
                </a:solidFill>
                <a:latin typeface="Arial" charset="0"/>
                <a:ea typeface="ＭＳ Ｐゴシック" charset="-128"/>
              </a:defRPr>
            </a:lvl8pPr>
            <a:lvl9pPr marL="1828800" algn="ctr" defTabSz="717550" rtl="0" fontAlgn="base">
              <a:spcBef>
                <a:spcPct val="0"/>
              </a:spcBef>
              <a:spcAft>
                <a:spcPct val="0"/>
              </a:spcAft>
              <a:defRPr kumimoji="1" sz="3400">
                <a:solidFill>
                  <a:schemeClr val="tx2"/>
                </a:solidFill>
                <a:latin typeface="Arial" charset="0"/>
                <a:ea typeface="ＭＳ Ｐゴシック" charset="-128"/>
              </a:defRPr>
            </a:lvl9pPr>
          </a:lstStyle>
          <a:p>
            <a:pPr eaLnBrk="1" hangingPunct="1">
              <a:defRPr/>
            </a:pPr>
            <a:r>
              <a:rPr lang="zh-CN" altLang="en-US" sz="2000" b="1" dirty="0">
                <a:solidFill>
                  <a:schemeClr val="tx1"/>
                </a:solidFill>
                <a:latin typeface="+mn-ea"/>
                <a:ea typeface="+mn-ea"/>
                <a:cs typeface="メイリオ" panose="020B0604030504040204" pitchFamily="50" charset="-128"/>
              </a:rPr>
              <a:t>第</a:t>
            </a:r>
            <a:r>
              <a:rPr lang="en-US" altLang="zh-CN" sz="2000" b="1" dirty="0">
                <a:solidFill>
                  <a:schemeClr val="tx1"/>
                </a:solidFill>
                <a:latin typeface="+mn-ea"/>
                <a:ea typeface="+mn-ea"/>
                <a:cs typeface="メイリオ" panose="020B0604030504040204" pitchFamily="50" charset="-128"/>
              </a:rPr>
              <a:t>7</a:t>
            </a:r>
            <a:r>
              <a:rPr lang="zh-CN" altLang="en-US" sz="2000" b="1" dirty="0">
                <a:solidFill>
                  <a:schemeClr val="tx1"/>
                </a:solidFill>
                <a:latin typeface="+mn-ea"/>
                <a:ea typeface="+mn-ea"/>
                <a:cs typeface="メイリオ" panose="020B0604030504040204" pitchFamily="50" charset="-128"/>
              </a:rPr>
              <a:t>回日本近視学会総会</a:t>
            </a:r>
            <a:endParaRPr lang="en-US" altLang="zh-CN" sz="2000" b="1" dirty="0">
              <a:solidFill>
                <a:schemeClr val="tx1"/>
              </a:solidFill>
              <a:latin typeface="+mn-ea"/>
              <a:ea typeface="+mn-ea"/>
              <a:cs typeface="メイリオ" panose="020B0604030504040204" pitchFamily="50" charset="-128"/>
            </a:endParaRPr>
          </a:p>
          <a:p>
            <a:pPr eaLnBrk="1" hangingPunct="1">
              <a:defRPr/>
            </a:pPr>
            <a:r>
              <a:rPr lang="ja-JP" altLang="en-US" sz="2400" b="1" kern="0" dirty="0">
                <a:solidFill>
                  <a:schemeClr val="tx1"/>
                </a:solidFill>
                <a:latin typeface="+mn-ea"/>
                <a:ea typeface="+mn-ea"/>
                <a:cs typeface="メイリオ" panose="020B0604030504040204" pitchFamily="50" charset="-128"/>
              </a:rPr>
              <a:t>関連学会掲示用ポスター・チラシ</a:t>
            </a:r>
            <a:r>
              <a:rPr lang="en-US" altLang="ja-JP" sz="2400" b="1" kern="0" dirty="0">
                <a:solidFill>
                  <a:schemeClr val="tx1"/>
                </a:solidFill>
                <a:latin typeface="+mn-ea"/>
                <a:ea typeface="+mn-ea"/>
                <a:cs typeface="メイリオ" panose="020B0604030504040204" pitchFamily="50" charset="-128"/>
              </a:rPr>
              <a:t> </a:t>
            </a:r>
          </a:p>
          <a:p>
            <a:pPr eaLnBrk="1" hangingPunct="1">
              <a:defRPr/>
            </a:pPr>
            <a:r>
              <a:rPr lang="ja-JP" altLang="en-US" sz="2400" b="1" kern="0" dirty="0">
                <a:solidFill>
                  <a:schemeClr val="tx1"/>
                </a:solidFill>
                <a:latin typeface="+mn-ea"/>
                <a:ea typeface="+mn-ea"/>
                <a:cs typeface="メイリオ" panose="020B0604030504040204" pitchFamily="50" charset="-128"/>
              </a:rPr>
              <a:t>送付ラベル</a:t>
            </a:r>
            <a:endParaRPr lang="en-US" altLang="ja-JP" sz="2400" b="1" kern="0" dirty="0">
              <a:solidFill>
                <a:schemeClr val="tx1"/>
              </a:solidFill>
              <a:latin typeface="+mn-ea"/>
              <a:ea typeface="+mn-ea"/>
              <a:cs typeface="メイリオ" panose="020B0604030504040204" pitchFamily="50" charset="-128"/>
            </a:endParaRPr>
          </a:p>
        </p:txBody>
      </p:sp>
      <p:graphicFrame>
        <p:nvGraphicFramePr>
          <p:cNvPr id="2" name="表 1"/>
          <p:cNvGraphicFramePr>
            <a:graphicFrameLocks noGrp="1"/>
          </p:cNvGraphicFramePr>
          <p:nvPr>
            <p:extLst>
              <p:ext uri="{D42A27DB-BD31-4B8C-83A1-F6EECF244321}">
                <p14:modId xmlns:p14="http://schemas.microsoft.com/office/powerpoint/2010/main" val="2035087450"/>
              </p:ext>
            </p:extLst>
          </p:nvPr>
        </p:nvGraphicFramePr>
        <p:xfrm>
          <a:off x="163996" y="1574657"/>
          <a:ext cx="9099649" cy="5386127"/>
        </p:xfrm>
        <a:graphic>
          <a:graphicData uri="http://schemas.openxmlformats.org/drawingml/2006/table">
            <a:tbl>
              <a:tblPr firstRow="1" bandRow="1">
                <a:tableStyleId>{5940675A-B579-460E-94D1-54222C63F5DA}</a:tableStyleId>
              </a:tblPr>
              <a:tblGrid>
                <a:gridCol w="1995736">
                  <a:extLst>
                    <a:ext uri="{9D8B030D-6E8A-4147-A177-3AD203B41FA5}">
                      <a16:colId xmlns:a16="http://schemas.microsoft.com/office/drawing/2014/main" val="20000"/>
                    </a:ext>
                  </a:extLst>
                </a:gridCol>
                <a:gridCol w="1923567">
                  <a:extLst>
                    <a:ext uri="{9D8B030D-6E8A-4147-A177-3AD203B41FA5}">
                      <a16:colId xmlns:a16="http://schemas.microsoft.com/office/drawing/2014/main" val="20001"/>
                    </a:ext>
                  </a:extLst>
                </a:gridCol>
                <a:gridCol w="2266481">
                  <a:extLst>
                    <a:ext uri="{9D8B030D-6E8A-4147-A177-3AD203B41FA5}">
                      <a16:colId xmlns:a16="http://schemas.microsoft.com/office/drawing/2014/main" val="20002"/>
                    </a:ext>
                  </a:extLst>
                </a:gridCol>
                <a:gridCol w="2913865">
                  <a:extLst>
                    <a:ext uri="{9D8B030D-6E8A-4147-A177-3AD203B41FA5}">
                      <a16:colId xmlns:a16="http://schemas.microsoft.com/office/drawing/2014/main" val="20004"/>
                    </a:ext>
                  </a:extLst>
                </a:gridCol>
              </a:tblGrid>
              <a:tr h="978408">
                <a:tc>
                  <a:txBody>
                    <a:bodyPr/>
                    <a:lstStyle/>
                    <a:p>
                      <a:pPr algn="ctr"/>
                      <a:r>
                        <a:rPr kumimoji="1" lang="ja-JP" altLang="en-US" sz="1400" b="1" dirty="0">
                          <a:latin typeface="+mn-ea"/>
                          <a:ea typeface="+mn-ea"/>
                        </a:rPr>
                        <a:t>学会名・研究会名・</a:t>
                      </a:r>
                      <a:endParaRPr kumimoji="1" lang="en-US" altLang="ja-JP" sz="1400" b="1" dirty="0">
                        <a:latin typeface="+mn-ea"/>
                        <a:ea typeface="+mn-ea"/>
                      </a:endParaRPr>
                    </a:p>
                    <a:p>
                      <a:pPr algn="ctr"/>
                      <a:r>
                        <a:rPr kumimoji="1" lang="ja-JP" altLang="en-US" sz="1400" b="1" dirty="0">
                          <a:latin typeface="+mn-ea"/>
                          <a:ea typeface="+mn-ea"/>
                        </a:rPr>
                        <a:t>団体名</a:t>
                      </a:r>
                    </a:p>
                  </a:txBody>
                  <a:tcPr marL="121913" marR="121913" marT="60943" marB="60943" anchor="ctr">
                    <a:solidFill>
                      <a:schemeClr val="bg1">
                        <a:lumMod val="85000"/>
                      </a:schemeClr>
                    </a:solidFill>
                  </a:tcPr>
                </a:tc>
                <a:tc gridSpan="3">
                  <a:txBody>
                    <a:bodyPr/>
                    <a:lstStyle/>
                    <a:p>
                      <a:endParaRPr kumimoji="1" lang="ja-JP" altLang="en-US" sz="2000" b="0" dirty="0">
                        <a:latin typeface="+mn-ea"/>
                        <a:ea typeface="+mn-ea"/>
                      </a:endParaRPr>
                    </a:p>
                  </a:txBody>
                  <a:tcPr marL="121913" marR="121913" marT="60943" marB="60943" anchor="ctr"/>
                </a:tc>
                <a:tc hMerge="1">
                  <a:txBody>
                    <a:bodyPr/>
                    <a:lstStyle/>
                    <a:p>
                      <a:endParaRPr kumimoji="1" lang="ja-JP" altLang="en-US"/>
                    </a:p>
                  </a:txBody>
                  <a:tcPr/>
                </a:tc>
                <a:tc hMerge="1">
                  <a:txBody>
                    <a:bodyPr/>
                    <a:lstStyle/>
                    <a:p>
                      <a:endParaRPr kumimoji="1" lang="ja-JP" altLang="en-US"/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10000"/>
                  </a:ext>
                </a:extLst>
              </a:tr>
              <a:tr h="887494">
                <a:tc rowSpan="3">
                  <a:txBody>
                    <a:bodyPr/>
                    <a:lstStyle/>
                    <a:p>
                      <a:pPr algn="ctr"/>
                      <a:r>
                        <a:rPr kumimoji="1" lang="ja-JP" altLang="en-US" sz="1400" b="1" dirty="0">
                          <a:latin typeface="+mn-ea"/>
                          <a:ea typeface="+mn-ea"/>
                        </a:rPr>
                        <a:t>ご担当者</a:t>
                      </a:r>
                    </a:p>
                  </a:txBody>
                  <a:tcPr marL="121913" marR="121913" marT="60943" marB="60943" anchor="ctr">
                    <a:solidFill>
                      <a:schemeClr val="bg1">
                        <a:lumMod val="8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kumimoji="1" lang="ja-JP" altLang="en-US" sz="1200" b="1" dirty="0">
                          <a:latin typeface="+mn-ea"/>
                          <a:ea typeface="+mn-ea"/>
                        </a:rPr>
                        <a:t>ご所属</a:t>
                      </a:r>
                    </a:p>
                  </a:txBody>
                  <a:tcPr marL="121913" marR="121913" marT="60943" marB="60943" anchor="ctr">
                    <a:solidFill>
                      <a:schemeClr val="bg1">
                        <a:lumMod val="85000"/>
                      </a:schemeClr>
                    </a:solidFill>
                  </a:tcPr>
                </a:tc>
                <a:tc gridSpan="2">
                  <a:txBody>
                    <a:bodyPr/>
                    <a:lstStyle/>
                    <a:p>
                      <a:endParaRPr kumimoji="1" lang="ja-JP" altLang="en-US" sz="1800" b="0" dirty="0">
                        <a:latin typeface="+mn-ea"/>
                        <a:ea typeface="+mn-ea"/>
                      </a:endParaRPr>
                    </a:p>
                  </a:txBody>
                  <a:tcPr marL="121913" marR="121913" marT="60943" marB="60943" anchor="ctr"/>
                </a:tc>
                <a:tc hMerge="1">
                  <a:txBody>
                    <a:bodyPr/>
                    <a:lstStyle/>
                    <a:p>
                      <a:endParaRPr kumimoji="1" lang="ja-JP" altLang="en-US"/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10001"/>
                  </a:ext>
                </a:extLst>
              </a:tr>
              <a:tr h="785782">
                <a:tc vMerge="1">
                  <a:txBody>
                    <a:bodyPr/>
                    <a:lstStyle/>
                    <a:p>
                      <a:pPr algn="dist"/>
                      <a:endParaRPr kumimoji="1" lang="ja-JP" altLang="en-US" sz="1600" dirty="0"/>
                    </a:p>
                  </a:txBody>
                  <a:tcPr marL="91435" marR="91435" marT="45707" marB="45707" anchor="ctr"/>
                </a:tc>
                <a:tc>
                  <a:txBody>
                    <a:bodyPr/>
                    <a:lstStyle/>
                    <a:p>
                      <a:pPr algn="ctr"/>
                      <a:r>
                        <a:rPr kumimoji="1" lang="ja-JP" altLang="en-US" sz="1200" b="1" dirty="0">
                          <a:latin typeface="+mn-ea"/>
                          <a:ea typeface="+mn-ea"/>
                        </a:rPr>
                        <a:t>氏名</a:t>
                      </a:r>
                    </a:p>
                  </a:txBody>
                  <a:tcPr marL="121913" marR="121913" marT="60943" marB="60943" anchor="ctr">
                    <a:solidFill>
                      <a:schemeClr val="bg1">
                        <a:lumMod val="85000"/>
                      </a:schemeClr>
                    </a:solidFill>
                  </a:tcPr>
                </a:tc>
                <a:tc gridSpan="2">
                  <a:txBody>
                    <a:bodyPr/>
                    <a:lstStyle/>
                    <a:p>
                      <a:endParaRPr kumimoji="1" lang="ja-JP" altLang="en-US" sz="1800" b="0" dirty="0">
                        <a:latin typeface="+mn-ea"/>
                        <a:ea typeface="+mn-ea"/>
                      </a:endParaRPr>
                    </a:p>
                  </a:txBody>
                  <a:tcPr marL="121913" marR="121913" marT="60943" marB="60943" anchor="ctr"/>
                </a:tc>
                <a:tc hMerge="1">
                  <a:txBody>
                    <a:bodyPr/>
                    <a:lstStyle/>
                    <a:p>
                      <a:endParaRPr kumimoji="1" lang="ja-JP" altLang="en-US"/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10002"/>
                  </a:ext>
                </a:extLst>
              </a:tr>
              <a:tr h="798394">
                <a:tc vMerge="1">
                  <a:txBody>
                    <a:bodyPr/>
                    <a:lstStyle/>
                    <a:p>
                      <a:pPr algn="dist"/>
                      <a:endParaRPr kumimoji="1" lang="ja-JP" altLang="en-US" sz="1600" dirty="0"/>
                    </a:p>
                  </a:txBody>
                  <a:tcPr marL="91435" marR="91435" marT="45707" marB="45707" anchor="ctr"/>
                </a:tc>
                <a:tc>
                  <a:txBody>
                    <a:bodyPr/>
                    <a:lstStyle/>
                    <a:p>
                      <a:pPr algn="ctr"/>
                      <a:r>
                        <a:rPr kumimoji="1" lang="ja-JP" altLang="en-US" sz="1200" b="1" dirty="0">
                          <a:latin typeface="+mn-ea"/>
                          <a:ea typeface="+mn-ea"/>
                        </a:rPr>
                        <a:t>ご連絡先（</a:t>
                      </a:r>
                      <a:r>
                        <a:rPr kumimoji="1" lang="en-US" altLang="ja-JP" sz="1200" b="1" dirty="0">
                          <a:latin typeface="+mn-ea"/>
                          <a:ea typeface="+mn-ea"/>
                        </a:rPr>
                        <a:t>TEL</a:t>
                      </a:r>
                      <a:r>
                        <a:rPr kumimoji="1" lang="ja-JP" altLang="en-US" sz="1200" b="1" dirty="0">
                          <a:latin typeface="+mn-ea"/>
                          <a:ea typeface="+mn-ea"/>
                        </a:rPr>
                        <a:t>）</a:t>
                      </a:r>
                    </a:p>
                  </a:txBody>
                  <a:tcPr marL="121913" marR="121913" marT="60943" marB="60943" anchor="ctr">
                    <a:solidFill>
                      <a:schemeClr val="bg1">
                        <a:lumMod val="85000"/>
                      </a:schemeClr>
                    </a:solidFill>
                  </a:tcPr>
                </a:tc>
                <a:tc gridSpan="2">
                  <a:txBody>
                    <a:bodyPr/>
                    <a:lstStyle/>
                    <a:p>
                      <a:endParaRPr kumimoji="1" lang="ja-JP" altLang="en-US" sz="1000" b="0" dirty="0">
                        <a:latin typeface="+mn-ea"/>
                        <a:ea typeface="+mn-ea"/>
                      </a:endParaRPr>
                    </a:p>
                  </a:txBody>
                  <a:tcPr marL="121913" marR="121913" marT="60943" marB="60943" anchor="ctr"/>
                </a:tc>
                <a:tc hMerge="1">
                  <a:txBody>
                    <a:bodyPr/>
                    <a:lstStyle/>
                    <a:p>
                      <a:endParaRPr kumimoji="1" lang="ja-JP" altLang="en-US"/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10003"/>
                  </a:ext>
                </a:extLst>
              </a:tr>
              <a:tr h="1143381">
                <a:tc>
                  <a:txBody>
                    <a:bodyPr/>
                    <a:lstStyle/>
                    <a:p>
                      <a:pPr marL="0" marR="0" indent="0" algn="ctr" defTabSz="914400" rtl="0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kumimoji="1" lang="ja-JP" altLang="en-US" sz="1400" b="1" dirty="0">
                          <a:latin typeface="+mn-ea"/>
                          <a:ea typeface="+mn-ea"/>
                        </a:rPr>
                        <a:t>内容物</a:t>
                      </a:r>
                      <a:endParaRPr kumimoji="1" lang="en-US" altLang="ja-JP" sz="1400" b="1" dirty="0">
                        <a:latin typeface="+mn-ea"/>
                        <a:ea typeface="+mn-ea"/>
                      </a:endParaRPr>
                    </a:p>
                  </a:txBody>
                  <a:tcPr marL="72000" marR="72000" marT="60943" marB="60943" anchor="ctr">
                    <a:solidFill>
                      <a:schemeClr val="bg1">
                        <a:lumMod val="85000"/>
                      </a:schemeClr>
                    </a:solidFill>
                  </a:tcPr>
                </a:tc>
                <a:tc gridSpan="2">
                  <a:txBody>
                    <a:bodyPr/>
                    <a:lstStyle/>
                    <a:p>
                      <a:pPr marL="0" marR="0" indent="0" algn="l" defTabSz="914400" rtl="0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kumimoji="1" lang="ja-JP" altLang="en-US" sz="1600" b="0" dirty="0">
                          <a:latin typeface="+mn-ea"/>
                          <a:ea typeface="+mn-ea"/>
                        </a:rPr>
                        <a:t>□ ポスター （　　　　　部）</a:t>
                      </a:r>
                      <a:endParaRPr kumimoji="1" lang="en-US" altLang="ja-JP" sz="1600" b="0" dirty="0">
                        <a:latin typeface="+mn-ea"/>
                        <a:ea typeface="+mn-ea"/>
                      </a:endParaRPr>
                    </a:p>
                    <a:p>
                      <a:pPr marL="0" marR="0" indent="0" algn="l" defTabSz="914400" rtl="0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endParaRPr kumimoji="1" lang="en-US" altLang="ja-JP" sz="1200" b="0" dirty="0">
                        <a:latin typeface="+mn-ea"/>
                        <a:ea typeface="+mn-ea"/>
                      </a:endParaRPr>
                    </a:p>
                    <a:p>
                      <a:pPr marL="0" marR="0" indent="0" algn="l" defTabSz="914400" rtl="0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kumimoji="1" lang="ja-JP" altLang="en-US" sz="1600" b="0" dirty="0">
                          <a:latin typeface="+mn-ea"/>
                          <a:ea typeface="+mn-ea"/>
                        </a:rPr>
                        <a:t>□ チラシ　  （　　　　　部）</a:t>
                      </a:r>
                    </a:p>
                  </a:txBody>
                  <a:tcPr marL="108000" marR="72000" marT="60943" marB="60943" anchor="ctr"/>
                </a:tc>
                <a:tc hMerge="1">
                  <a:txBody>
                    <a:bodyPr/>
                    <a:lstStyle/>
                    <a:p>
                      <a:endParaRPr kumimoji="1" lang="ja-JP" altLang="en-US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marL="0" marR="0" indent="0" algn="l" defTabSz="914400" rtl="0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kumimoji="1" lang="ja-JP" altLang="en-US" sz="1600" b="1" dirty="0">
                          <a:latin typeface="+mn-ea"/>
                          <a:ea typeface="+mn-ea"/>
                        </a:rPr>
                        <a:t>　　　　　　　</a:t>
                      </a:r>
                      <a:r>
                        <a:rPr kumimoji="1" lang="ja-JP" altLang="en-US" sz="2000" b="1" dirty="0">
                          <a:latin typeface="+mn-ea"/>
                          <a:ea typeface="+mn-ea"/>
                        </a:rPr>
                        <a:t>／</a:t>
                      </a:r>
                      <a:r>
                        <a:rPr kumimoji="1" lang="ja-JP" altLang="en-US" sz="1600" b="1" dirty="0">
                          <a:latin typeface="+mn-ea"/>
                          <a:ea typeface="+mn-ea"/>
                        </a:rPr>
                        <a:t>　　　　　</a:t>
                      </a:r>
                      <a:r>
                        <a:rPr kumimoji="1" lang="ja-JP" altLang="en-US" sz="1800" b="1" dirty="0">
                          <a:latin typeface="+mn-ea"/>
                          <a:ea typeface="+mn-ea"/>
                        </a:rPr>
                        <a:t>個口</a:t>
                      </a:r>
                    </a:p>
                  </a:txBody>
                  <a:tcPr marL="72000" marR="72000" marT="60943" marB="60943" anchor="ctr"/>
                </a:tc>
                <a:extLst>
                  <a:ext uri="{0D108BD9-81ED-4DB2-BD59-A6C34878D82A}">
                    <a16:rowId xmlns:a16="http://schemas.microsoft.com/office/drawing/2014/main" val="10005"/>
                  </a:ext>
                </a:extLst>
              </a:tr>
              <a:tr h="792668">
                <a:tc gridSpan="4">
                  <a:txBody>
                    <a:bodyPr/>
                    <a:lstStyle/>
                    <a:p>
                      <a:pPr marL="0" marR="0" indent="0" algn="l" defTabSz="914400" rtl="0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lang="ja-JP" altLang="en-US" sz="1150" dirty="0">
                          <a:solidFill>
                            <a:schemeClr val="tx2"/>
                          </a:solidFill>
                          <a:latin typeface="+mn-ea"/>
                          <a:ea typeface="+mn-ea"/>
                          <a:cs typeface="メイリオ" panose="020B0604030504040204" pitchFamily="50" charset="-128"/>
                        </a:rPr>
                        <a:t>・ 必要事項を全てご記入の上、必ず荷物側面の見えやすい場所に</a:t>
                      </a:r>
                      <a:r>
                        <a:rPr lang="ja-JP" altLang="en-US" sz="1150" b="1" dirty="0">
                          <a:solidFill>
                            <a:srgbClr val="FF0000"/>
                          </a:solidFill>
                          <a:latin typeface="+mn-ea"/>
                          <a:ea typeface="+mn-ea"/>
                          <a:cs typeface="メイリオ" panose="020B0604030504040204" pitchFamily="50" charset="-128"/>
                        </a:rPr>
                        <a:t>全ての荷物に貼付</a:t>
                      </a:r>
                      <a:r>
                        <a:rPr lang="ja-JP" altLang="en-US" sz="1150" dirty="0">
                          <a:solidFill>
                            <a:schemeClr val="tx2"/>
                          </a:solidFill>
                          <a:latin typeface="+mn-ea"/>
                          <a:ea typeface="+mn-ea"/>
                          <a:cs typeface="メイリオ" panose="020B0604030504040204" pitchFamily="50" charset="-128"/>
                        </a:rPr>
                        <a:t>してください。</a:t>
                      </a:r>
                      <a:endParaRPr kumimoji="1" lang="ja-JP" altLang="en-US" sz="1150" b="1" dirty="0">
                        <a:latin typeface="+mn-ea"/>
                        <a:ea typeface="+mn-ea"/>
                      </a:endParaRPr>
                    </a:p>
                    <a:p>
                      <a:pPr marL="0" marR="0" indent="0" algn="l" defTabSz="914400" rtl="0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lang="ja-JP" altLang="en-US" sz="1150" dirty="0">
                          <a:solidFill>
                            <a:schemeClr val="tx2"/>
                          </a:solidFill>
                          <a:latin typeface="+mn-ea"/>
                          <a:ea typeface="+mn-ea"/>
                          <a:cs typeface="メイリオ" panose="020B0604030504040204" pitchFamily="50" charset="-128"/>
                        </a:rPr>
                        <a:t>・ 本送付状は</a:t>
                      </a:r>
                      <a:r>
                        <a:rPr lang="ja-JP" altLang="en-US" sz="1150" b="1" dirty="0">
                          <a:solidFill>
                            <a:srgbClr val="FF0000"/>
                          </a:solidFill>
                          <a:latin typeface="+mn-ea"/>
                          <a:ea typeface="+mn-ea"/>
                          <a:cs typeface="メイリオ" panose="020B0604030504040204" pitchFamily="50" charset="-128"/>
                        </a:rPr>
                        <a:t>カラーで印刷</a:t>
                      </a:r>
                      <a:r>
                        <a:rPr lang="ja-JP" altLang="en-US" sz="1150" dirty="0">
                          <a:solidFill>
                            <a:schemeClr val="tx2"/>
                          </a:solidFill>
                          <a:latin typeface="+mn-ea"/>
                          <a:ea typeface="+mn-ea"/>
                          <a:cs typeface="メイリオ" panose="020B0604030504040204" pitchFamily="50" charset="-128"/>
                        </a:rPr>
                        <a:t>をお願いします。</a:t>
                      </a:r>
                      <a:endParaRPr lang="en-US" altLang="ja-JP" sz="1150" dirty="0">
                        <a:solidFill>
                          <a:schemeClr val="tx2"/>
                        </a:solidFill>
                        <a:latin typeface="+mn-ea"/>
                        <a:ea typeface="+mn-ea"/>
                        <a:cs typeface="メイリオ" panose="020B0604030504040204" pitchFamily="50" charset="-128"/>
                      </a:endParaRPr>
                    </a:p>
                    <a:p>
                      <a:pPr marL="0" marR="0" indent="0" algn="l" defTabSz="914400" rtl="0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kumimoji="1" lang="ja-JP" altLang="en-US" sz="1150" b="0" dirty="0">
                          <a:solidFill>
                            <a:schemeClr val="tx2"/>
                          </a:solidFill>
                          <a:latin typeface="+mn-ea"/>
                          <a:ea typeface="+mn-ea"/>
                        </a:rPr>
                        <a:t>・ 運営本部にて開封・設置させていただきます。　会議終了後は廃棄させていただきますのでご了承ください。</a:t>
                      </a:r>
                      <a:endParaRPr kumimoji="1" lang="ja-JP" altLang="en-US" sz="1150" b="0" dirty="0">
                        <a:latin typeface="+mn-ea"/>
                        <a:ea typeface="+mn-ea"/>
                      </a:endParaRPr>
                    </a:p>
                  </a:txBody>
                  <a:tcPr marL="121913" marR="121913" marT="60943" marB="60943" anchor="ctr">
                    <a:solidFill>
                      <a:schemeClr val="bg1"/>
                    </a:solidFill>
                  </a:tcPr>
                </a:tc>
                <a:tc hMerge="1">
                  <a:txBody>
                    <a:bodyPr/>
                    <a:lstStyle/>
                    <a:p>
                      <a:pPr marL="0" marR="0" indent="0" algn="ctr" defTabSz="914400" rtl="0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endParaRPr kumimoji="1" lang="ja-JP" altLang="en-US" sz="2000" b="1" dirty="0">
                        <a:latin typeface="+mn-ea"/>
                        <a:ea typeface="+mn-ea"/>
                      </a:endParaRPr>
                    </a:p>
                  </a:txBody>
                  <a:tcPr marL="91435" marR="91435" marT="45707" marB="45707"/>
                </a:tc>
                <a:tc hMerge="1">
                  <a:txBody>
                    <a:bodyPr/>
                    <a:lstStyle/>
                    <a:p>
                      <a:endParaRPr kumimoji="1" lang="ja-JP" altLang="en-US"/>
                    </a:p>
                  </a:txBody>
                  <a:tcPr/>
                </a:tc>
                <a:tc hMerge="1">
                  <a:txBody>
                    <a:bodyPr/>
                    <a:lstStyle/>
                    <a:p>
                      <a:endParaRPr kumimoji="1" lang="ja-JP" altLang="en-US"/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10008"/>
                  </a:ext>
                </a:extLst>
              </a:tr>
            </a:tbl>
          </a:graphicData>
        </a:graphic>
      </p:graphicFrame>
      <p:sp>
        <p:nvSpPr>
          <p:cNvPr id="3" name="テキスト ボックス 2"/>
          <p:cNvSpPr txBox="1"/>
          <p:nvPr/>
        </p:nvSpPr>
        <p:spPr>
          <a:xfrm>
            <a:off x="5438599" y="488231"/>
            <a:ext cx="3983115" cy="956416"/>
          </a:xfrm>
          <a:prstGeom prst="rect">
            <a:avLst/>
          </a:prstGeom>
          <a:noFill/>
          <a:ln w="9525">
            <a:solidFill>
              <a:schemeClr val="tx1"/>
            </a:solidFill>
          </a:ln>
        </p:spPr>
        <p:txBody>
          <a:bodyPr wrap="square" rtlCol="0">
            <a:spAutoFit/>
          </a:bodyPr>
          <a:lstStyle/>
          <a:p>
            <a:r>
              <a:rPr lang="en-US" altLang="ja-JP" sz="1050" dirty="0"/>
              <a:t>【</a:t>
            </a:r>
            <a:r>
              <a:rPr lang="ja-JP" altLang="en-US" sz="1050" dirty="0"/>
              <a:t>送付先</a:t>
            </a:r>
            <a:r>
              <a:rPr lang="en-US" altLang="ja-JP" sz="1050" dirty="0"/>
              <a:t>】</a:t>
            </a:r>
          </a:p>
          <a:p>
            <a:pPr>
              <a:lnSpc>
                <a:spcPts val="1440"/>
              </a:lnSpc>
            </a:pPr>
            <a:r>
              <a:rPr lang="ja-JP" altLang="en-US" sz="1050" dirty="0"/>
              <a:t>〒</a:t>
            </a:r>
            <a:r>
              <a:rPr lang="en-US" altLang="ja-JP" sz="1050" dirty="0"/>
              <a:t>530-0011</a:t>
            </a:r>
            <a:r>
              <a:rPr lang="ja-JP" altLang="en-US" sz="1050" dirty="0"/>
              <a:t>　大阪市北区大深町</a:t>
            </a:r>
            <a:r>
              <a:rPr lang="en-US" altLang="ja-JP" sz="1050" dirty="0"/>
              <a:t>5-54 </a:t>
            </a:r>
            <a:r>
              <a:rPr lang="ja-JP" altLang="en-US" sz="1050" dirty="0"/>
              <a:t>グラングリーン大阪 南館</a:t>
            </a:r>
            <a:r>
              <a:rPr lang="en-US" altLang="ja-JP" sz="1050" dirty="0"/>
              <a:t>4</a:t>
            </a:r>
            <a:r>
              <a:rPr lang="ja-JP" altLang="en-US" sz="1050" dirty="0"/>
              <a:t>階</a:t>
            </a:r>
          </a:p>
          <a:p>
            <a:pPr>
              <a:lnSpc>
                <a:spcPts val="1440"/>
              </a:lnSpc>
            </a:pPr>
            <a:r>
              <a:rPr lang="ja-JP" altLang="en-US" sz="1050" dirty="0"/>
              <a:t>コングレスクエア グラングリーン大阪　ルーム</a:t>
            </a:r>
            <a:r>
              <a:rPr lang="en-US" altLang="ja-JP" sz="1050" dirty="0"/>
              <a:t>J</a:t>
            </a:r>
            <a:endParaRPr lang="ja-JP" altLang="en-US" sz="1050" dirty="0"/>
          </a:p>
          <a:p>
            <a:pPr>
              <a:lnSpc>
                <a:spcPts val="1440"/>
              </a:lnSpc>
            </a:pPr>
            <a:r>
              <a:rPr lang="ja-JP" altLang="en-US" sz="1050" dirty="0"/>
              <a:t>第</a:t>
            </a:r>
            <a:r>
              <a:rPr lang="en-US" altLang="ja-JP" sz="1050" dirty="0"/>
              <a:t>7</a:t>
            </a:r>
            <a:r>
              <a:rPr lang="ja-JP" altLang="en-US" sz="1050" dirty="0"/>
              <a:t>回日本近視学会総会　運営本部</a:t>
            </a:r>
          </a:p>
          <a:p>
            <a:pPr>
              <a:lnSpc>
                <a:spcPts val="1440"/>
              </a:lnSpc>
            </a:pPr>
            <a:r>
              <a:rPr lang="en-US" altLang="ja-JP" sz="1050" dirty="0"/>
              <a:t>TEL</a:t>
            </a:r>
            <a:r>
              <a:rPr lang="ja-JP" altLang="en-US" sz="1050" dirty="0"/>
              <a:t>：</a:t>
            </a:r>
            <a:r>
              <a:rPr lang="en-US" altLang="ja-JP" sz="1050" dirty="0"/>
              <a:t>06-6292-6047</a:t>
            </a:r>
            <a:r>
              <a:rPr lang="ja-JP" altLang="en-US" sz="1050" dirty="0"/>
              <a:t>（コングレスクエア グラングリーン大阪）</a:t>
            </a:r>
          </a:p>
        </p:txBody>
      </p:sp>
      <p:sp>
        <p:nvSpPr>
          <p:cNvPr id="7" name="テキスト ボックス 6">
            <a:extLst>
              <a:ext uri="{FF2B5EF4-FFF2-40B4-BE49-F238E27FC236}">
                <a16:creationId xmlns:a16="http://schemas.microsoft.com/office/drawing/2014/main" id="{32A01492-458A-41E5-A9DD-D9B4107E6186}"/>
              </a:ext>
            </a:extLst>
          </p:cNvPr>
          <p:cNvSpPr txBox="1"/>
          <p:nvPr/>
        </p:nvSpPr>
        <p:spPr>
          <a:xfrm>
            <a:off x="5408654" y="88121"/>
            <a:ext cx="3959641" cy="400110"/>
          </a:xfrm>
          <a:prstGeom prst="rect">
            <a:avLst/>
          </a:prstGeom>
          <a:noFill/>
          <a:ln>
            <a:noFill/>
          </a:ln>
        </p:spPr>
        <p:txBody>
          <a:bodyPr wrap="square" rtlCol="0">
            <a:spAutoFit/>
          </a:bodyPr>
          <a:lstStyle/>
          <a:p>
            <a:pPr algn="ctr" fontAlgn="auto">
              <a:spcBef>
                <a:spcPts val="0"/>
              </a:spcBef>
              <a:spcAft>
                <a:spcPts val="0"/>
              </a:spcAft>
              <a:defRPr/>
            </a:pPr>
            <a:r>
              <a:rPr lang="en-US" altLang="ja-JP" sz="2000" b="1" dirty="0">
                <a:solidFill>
                  <a:srgbClr val="FF0000"/>
                </a:solidFill>
                <a:latin typeface="+mn-ea"/>
              </a:rPr>
              <a:t>6</a:t>
            </a:r>
            <a:r>
              <a:rPr lang="ja-JP" altLang="en-US" sz="2000" b="1" dirty="0">
                <a:solidFill>
                  <a:srgbClr val="FF0000"/>
                </a:solidFill>
                <a:latin typeface="+mn-ea"/>
              </a:rPr>
              <a:t>月</a:t>
            </a:r>
            <a:r>
              <a:rPr lang="en-US" altLang="ja-JP" sz="2000" b="1" dirty="0">
                <a:solidFill>
                  <a:srgbClr val="FF0000"/>
                </a:solidFill>
                <a:latin typeface="+mn-ea"/>
              </a:rPr>
              <a:t>26</a:t>
            </a:r>
            <a:r>
              <a:rPr lang="ja-JP" altLang="en-US" sz="2000" b="1" dirty="0">
                <a:solidFill>
                  <a:srgbClr val="FF0000"/>
                </a:solidFill>
                <a:latin typeface="+mn-ea"/>
              </a:rPr>
              <a:t>日（木） 午前　</a:t>
            </a:r>
            <a:r>
              <a:rPr lang="en-US" altLang="ja-JP" sz="2000" b="1" dirty="0">
                <a:solidFill>
                  <a:srgbClr val="FF0000"/>
                </a:solidFill>
                <a:latin typeface="+mn-ea"/>
              </a:rPr>
              <a:t> </a:t>
            </a:r>
            <a:r>
              <a:rPr lang="ja-JP" altLang="en-US" sz="2000" b="1" dirty="0">
                <a:solidFill>
                  <a:srgbClr val="FF0000"/>
                </a:solidFill>
                <a:latin typeface="+mn-ea"/>
              </a:rPr>
              <a:t>日時指定</a:t>
            </a:r>
          </a:p>
        </p:txBody>
      </p:sp>
    </p:spTree>
    <p:extLst>
      <p:ext uri="{BB962C8B-B14F-4D97-AF65-F5344CB8AC3E}">
        <p14:creationId xmlns:p14="http://schemas.microsoft.com/office/powerpoint/2010/main" val="3021320256"/>
      </p:ext>
    </p:extLst>
  </p:cSld>
  <p:clrMapOvr>
    <a:masterClrMapping/>
  </p:clrMapOvr>
</p:sld>
</file>

<file path=ppt/theme/theme1.xml><?xml version="1.0" encoding="utf-8"?>
<a:theme xmlns:a="http://schemas.openxmlformats.org/drawingml/2006/main" name="標準デザイン">
  <a:themeElements>
    <a:clrScheme name="標準デザイン 1">
      <a:dk1>
        <a:srgbClr val="000000"/>
      </a:dk1>
      <a:lt1>
        <a:srgbClr val="FFFFFF"/>
      </a:lt1>
      <a:dk2>
        <a:srgbClr val="000000"/>
      </a:dk2>
      <a:lt2>
        <a:srgbClr val="808080"/>
      </a:lt2>
      <a:accent1>
        <a:srgbClr val="BBE0E3"/>
      </a:accent1>
      <a:accent2>
        <a:srgbClr val="333399"/>
      </a:accent2>
      <a:accent3>
        <a:srgbClr val="FFFFFF"/>
      </a:accent3>
      <a:accent4>
        <a:srgbClr val="000000"/>
      </a:accent4>
      <a:accent5>
        <a:srgbClr val="DAEDEF"/>
      </a:accent5>
      <a:accent6>
        <a:srgbClr val="2D2D8A"/>
      </a:accent6>
      <a:hlink>
        <a:srgbClr val="009999"/>
      </a:hlink>
      <a:folHlink>
        <a:srgbClr val="99CC00"/>
      </a:folHlink>
    </a:clrScheme>
    <a:fontScheme name="標準デザイン">
      <a:majorFont>
        <a:latin typeface="Arial"/>
        <a:ea typeface="ＭＳ Ｐゴシック"/>
        <a:cs typeface=""/>
      </a:majorFont>
      <a:minorFont>
        <a:latin typeface="Arial"/>
        <a:ea typeface="ＭＳ Ｐゴシック"/>
        <a:cs typeface="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>
    <a:spDef>
      <a:spPr bwMode="auto">
        <a:xfrm>
          <a:off x="0" y="0"/>
          <a:ext cx="1" cy="1"/>
        </a:xfrm>
        <a:custGeom>
          <a:avLst/>
          <a:gdLst/>
          <a:ahLst/>
          <a:cxnLst/>
          <a:rect l="0" t="0" r="0" b="0"/>
          <a:pathLst/>
        </a:custGeom>
        <a:solidFill>
          <a:schemeClr val="accent1"/>
        </a:solidFill>
        <a:ln w="9525" cap="flat" cmpd="sng" algn="ctr">
          <a:solidFill>
            <a:schemeClr val="tx1"/>
          </a:solidFill>
          <a:prstDash val="solid"/>
          <a:round/>
          <a:headEnd type="none" w="med" len="med"/>
          <a:tailEnd type="none" w="med" len="med"/>
        </a:ln>
        <a:effectLst/>
      </a:spPr>
      <a:bodyPr vert="horz" wrap="square" lIns="91440" tIns="45720" rIns="91440" bIns="45720" numCol="1" anchor="t" anchorCtr="0" compatLnSpc="1">
        <a:prstTxWarp prst="textNoShape">
          <a:avLst/>
        </a:prstTxWarp>
      </a:bodyPr>
      <a:lstStyle>
        <a:defPPr marL="0" marR="0" indent="0" algn="l" defTabSz="717550" rtl="0" eaLnBrk="1" fontAlgn="base" latinLnBrk="0" hangingPunct="1">
          <a:lnSpc>
            <a:spcPct val="100000"/>
          </a:lnSpc>
          <a:spcBef>
            <a:spcPct val="0"/>
          </a:spcBef>
          <a:spcAft>
            <a:spcPct val="0"/>
          </a:spcAft>
          <a:buClrTx/>
          <a:buSzTx/>
          <a:buFontTx/>
          <a:buNone/>
          <a:tabLst/>
          <a:defRPr kumimoji="1" lang="ja-JP" altLang="en-US" sz="1400" b="0" i="0" u="none" strike="noStrike" cap="none" normalizeH="0" baseline="0" smtClean="0">
            <a:ln>
              <a:noFill/>
            </a:ln>
            <a:solidFill>
              <a:schemeClr val="tx1"/>
            </a:solidFill>
            <a:effectLst/>
            <a:latin typeface="Arial" charset="0"/>
            <a:ea typeface="ＭＳ Ｐゴシック" charset="-128"/>
          </a:defRPr>
        </a:defPPr>
      </a:lstStyle>
    </a:spDef>
    <a:lnDef>
      <a:spPr bwMode="auto">
        <a:xfrm>
          <a:off x="0" y="0"/>
          <a:ext cx="1" cy="1"/>
        </a:xfrm>
        <a:custGeom>
          <a:avLst/>
          <a:gdLst/>
          <a:ahLst/>
          <a:cxnLst/>
          <a:rect l="0" t="0" r="0" b="0"/>
          <a:pathLst/>
        </a:custGeom>
        <a:solidFill>
          <a:schemeClr val="accent1"/>
        </a:solidFill>
        <a:ln w="9525" cap="flat" cmpd="sng" algn="ctr">
          <a:solidFill>
            <a:schemeClr val="tx1"/>
          </a:solidFill>
          <a:prstDash val="solid"/>
          <a:round/>
          <a:headEnd type="none" w="med" len="med"/>
          <a:tailEnd type="none" w="med" len="med"/>
        </a:ln>
        <a:effectLst/>
      </a:spPr>
      <a:bodyPr vert="horz" wrap="square" lIns="91440" tIns="45720" rIns="91440" bIns="45720" numCol="1" anchor="t" anchorCtr="0" compatLnSpc="1">
        <a:prstTxWarp prst="textNoShape">
          <a:avLst/>
        </a:prstTxWarp>
      </a:bodyPr>
      <a:lstStyle>
        <a:defPPr marL="0" marR="0" indent="0" algn="l" defTabSz="717550" rtl="0" eaLnBrk="1" fontAlgn="base" latinLnBrk="0" hangingPunct="1">
          <a:lnSpc>
            <a:spcPct val="100000"/>
          </a:lnSpc>
          <a:spcBef>
            <a:spcPct val="0"/>
          </a:spcBef>
          <a:spcAft>
            <a:spcPct val="0"/>
          </a:spcAft>
          <a:buClrTx/>
          <a:buSzTx/>
          <a:buFontTx/>
          <a:buNone/>
          <a:tabLst/>
          <a:defRPr kumimoji="1" lang="ja-JP" altLang="en-US" sz="1400" b="0" i="0" u="none" strike="noStrike" cap="none" normalizeH="0" baseline="0" smtClean="0">
            <a:ln>
              <a:noFill/>
            </a:ln>
            <a:solidFill>
              <a:schemeClr val="tx1"/>
            </a:solidFill>
            <a:effectLst/>
            <a:latin typeface="Arial" charset="0"/>
            <a:ea typeface="ＭＳ Ｐゴシック" charset="-128"/>
          </a:defRPr>
        </a:defPPr>
      </a:lstStyle>
    </a:lnDef>
  </a:objectDefaults>
  <a:extraClrSchemeLst>
    <a:extraClrScheme>
      <a:clrScheme name="標準デザイン 1">
        <a:dk1>
          <a:srgbClr val="000000"/>
        </a:dk1>
        <a:lt1>
          <a:srgbClr val="FFFFFF"/>
        </a:lt1>
        <a:dk2>
          <a:srgbClr val="000000"/>
        </a:dk2>
        <a:lt2>
          <a:srgbClr val="808080"/>
        </a:lt2>
        <a:accent1>
          <a:srgbClr val="BBE0E3"/>
        </a:accent1>
        <a:accent2>
          <a:srgbClr val="333399"/>
        </a:accent2>
        <a:accent3>
          <a:srgbClr val="FFFFFF"/>
        </a:accent3>
        <a:accent4>
          <a:srgbClr val="000000"/>
        </a:accent4>
        <a:accent5>
          <a:srgbClr val="DAEDEF"/>
        </a:accent5>
        <a:accent6>
          <a:srgbClr val="2D2D8A"/>
        </a:accent6>
        <a:hlink>
          <a:srgbClr val="009999"/>
        </a:hlink>
        <a:folHlink>
          <a:srgbClr val="99CC00"/>
        </a:folHlink>
      </a:clrScheme>
      <a:clrMap bg1="lt1" tx1="dk1" bg2="lt2" tx2="dk2" accent1="accent1" accent2="accent2" accent3="accent3" accent4="accent4" accent5="accent5" accent6="accent6" hlink="hlink" folHlink="folHlink"/>
    </a:extraClrScheme>
    <a:extraClrScheme>
      <a:clrScheme name="標準デザイン 2">
        <a:dk1>
          <a:srgbClr val="000000"/>
        </a:dk1>
        <a:lt1>
          <a:srgbClr val="FFFFFF"/>
        </a:lt1>
        <a:dk2>
          <a:srgbClr val="000000"/>
        </a:dk2>
        <a:lt2>
          <a:srgbClr val="969696"/>
        </a:lt2>
        <a:accent1>
          <a:srgbClr val="FBDF53"/>
        </a:accent1>
        <a:accent2>
          <a:srgbClr val="FF9966"/>
        </a:accent2>
        <a:accent3>
          <a:srgbClr val="FFFFFF"/>
        </a:accent3>
        <a:accent4>
          <a:srgbClr val="000000"/>
        </a:accent4>
        <a:accent5>
          <a:srgbClr val="FDECB3"/>
        </a:accent5>
        <a:accent6>
          <a:srgbClr val="E78A5C"/>
        </a:accent6>
        <a:hlink>
          <a:srgbClr val="CC3300"/>
        </a:hlink>
        <a:folHlink>
          <a:srgbClr val="996600"/>
        </a:folHlink>
      </a:clrScheme>
      <a:clrMap bg1="lt1" tx1="dk1" bg2="lt2" tx2="dk2" accent1="accent1" accent2="accent2" accent3="accent3" accent4="accent4" accent5="accent5" accent6="accent6" hlink="hlink" folHlink="folHlink"/>
    </a:extraClrScheme>
    <a:extraClrScheme>
      <a:clrScheme name="標準デザイン 3">
        <a:dk1>
          <a:srgbClr val="000000"/>
        </a:dk1>
        <a:lt1>
          <a:srgbClr val="FFFFFF"/>
        </a:lt1>
        <a:dk2>
          <a:srgbClr val="000000"/>
        </a:dk2>
        <a:lt2>
          <a:srgbClr val="808080"/>
        </a:lt2>
        <a:accent1>
          <a:srgbClr val="99CCFF"/>
        </a:accent1>
        <a:accent2>
          <a:srgbClr val="CCCCFF"/>
        </a:accent2>
        <a:accent3>
          <a:srgbClr val="FFFFFF"/>
        </a:accent3>
        <a:accent4>
          <a:srgbClr val="000000"/>
        </a:accent4>
        <a:accent5>
          <a:srgbClr val="CAE2FF"/>
        </a:accent5>
        <a:accent6>
          <a:srgbClr val="B9B9E7"/>
        </a:accent6>
        <a:hlink>
          <a:srgbClr val="3333CC"/>
        </a:hlink>
        <a:folHlink>
          <a:srgbClr val="AF67FF"/>
        </a:folHlink>
      </a:clrScheme>
      <a:clrMap bg1="lt1" tx1="dk1" bg2="lt2" tx2="dk2" accent1="accent1" accent2="accent2" accent3="accent3" accent4="accent4" accent5="accent5" accent6="accent6" hlink="hlink" folHlink="folHlink"/>
    </a:extraClrScheme>
    <a:extraClrScheme>
      <a:clrScheme name="標準デザイン 4">
        <a:dk1>
          <a:srgbClr val="000000"/>
        </a:dk1>
        <a:lt1>
          <a:srgbClr val="DEF6F1"/>
        </a:lt1>
        <a:dk2>
          <a:srgbClr val="000000"/>
        </a:dk2>
        <a:lt2>
          <a:srgbClr val="969696"/>
        </a:lt2>
        <a:accent1>
          <a:srgbClr val="FFFFFF"/>
        </a:accent1>
        <a:accent2>
          <a:srgbClr val="8DC6FF"/>
        </a:accent2>
        <a:accent3>
          <a:srgbClr val="ECFAF7"/>
        </a:accent3>
        <a:accent4>
          <a:srgbClr val="000000"/>
        </a:accent4>
        <a:accent5>
          <a:srgbClr val="FFFFFF"/>
        </a:accent5>
        <a:accent6>
          <a:srgbClr val="7FB3E7"/>
        </a:accent6>
        <a:hlink>
          <a:srgbClr val="0066CC"/>
        </a:hlink>
        <a:folHlink>
          <a:srgbClr val="00A800"/>
        </a:folHlink>
      </a:clrScheme>
      <a:clrMap bg1="lt1" tx1="dk1" bg2="lt2" tx2="dk2" accent1="accent1" accent2="accent2" accent3="accent3" accent4="accent4" accent5="accent5" accent6="accent6" hlink="hlink" folHlink="folHlink"/>
    </a:extraClrScheme>
    <a:extraClrScheme>
      <a:clrScheme name="標準デザイン 5">
        <a:dk1>
          <a:srgbClr val="000000"/>
        </a:dk1>
        <a:lt1>
          <a:srgbClr val="FFFFD9"/>
        </a:lt1>
        <a:dk2>
          <a:srgbClr val="000000"/>
        </a:dk2>
        <a:lt2>
          <a:srgbClr val="777777"/>
        </a:lt2>
        <a:accent1>
          <a:srgbClr val="FFFFF7"/>
        </a:accent1>
        <a:accent2>
          <a:srgbClr val="33CCCC"/>
        </a:accent2>
        <a:accent3>
          <a:srgbClr val="FFFFE9"/>
        </a:accent3>
        <a:accent4>
          <a:srgbClr val="000000"/>
        </a:accent4>
        <a:accent5>
          <a:srgbClr val="FFFFFA"/>
        </a:accent5>
        <a:accent6>
          <a:srgbClr val="2DB9B9"/>
        </a:accent6>
        <a:hlink>
          <a:srgbClr val="FF5050"/>
        </a:hlink>
        <a:folHlink>
          <a:srgbClr val="FF9900"/>
        </a:folHlink>
      </a:clrScheme>
      <a:clrMap bg1="lt1" tx1="dk1" bg2="lt2" tx2="dk2" accent1="accent1" accent2="accent2" accent3="accent3" accent4="accent4" accent5="accent5" accent6="accent6" hlink="hlink" folHlink="folHlink"/>
    </a:extraClrScheme>
    <a:extraClrScheme>
      <a:clrScheme name="標準デザイン 6">
        <a:dk1>
          <a:srgbClr val="005A58"/>
        </a:dk1>
        <a:lt1>
          <a:srgbClr val="FFFFFF"/>
        </a:lt1>
        <a:dk2>
          <a:srgbClr val="008080"/>
        </a:dk2>
        <a:lt2>
          <a:srgbClr val="FFFF99"/>
        </a:lt2>
        <a:accent1>
          <a:srgbClr val="006462"/>
        </a:accent1>
        <a:accent2>
          <a:srgbClr val="6D6FC7"/>
        </a:accent2>
        <a:accent3>
          <a:srgbClr val="AAC0C0"/>
        </a:accent3>
        <a:accent4>
          <a:srgbClr val="DADADA"/>
        </a:accent4>
        <a:accent5>
          <a:srgbClr val="AAB8B7"/>
        </a:accent5>
        <a:accent6>
          <a:srgbClr val="6264B4"/>
        </a:accent6>
        <a:hlink>
          <a:srgbClr val="00FFFF"/>
        </a:hlink>
        <a:folHlink>
          <a:srgbClr val="00FF00"/>
        </a:folHlink>
      </a:clrScheme>
      <a:clrMap bg1="dk2" tx1="lt1" bg2="dk1" tx2="lt2" accent1="accent1" accent2="accent2" accent3="accent3" accent4="accent4" accent5="accent5" accent6="accent6" hlink="hlink" folHlink="folHlink"/>
    </a:extraClrScheme>
    <a:extraClrScheme>
      <a:clrScheme name="標準デザイン 7">
        <a:dk1>
          <a:srgbClr val="5C1F00"/>
        </a:dk1>
        <a:lt1>
          <a:srgbClr val="FFFFFF"/>
        </a:lt1>
        <a:dk2>
          <a:srgbClr val="800000"/>
        </a:dk2>
        <a:lt2>
          <a:srgbClr val="DFD293"/>
        </a:lt2>
        <a:accent1>
          <a:srgbClr val="CC3300"/>
        </a:accent1>
        <a:accent2>
          <a:srgbClr val="BE7960"/>
        </a:accent2>
        <a:accent3>
          <a:srgbClr val="C0AAAA"/>
        </a:accent3>
        <a:accent4>
          <a:srgbClr val="DADADA"/>
        </a:accent4>
        <a:accent5>
          <a:srgbClr val="E2ADAA"/>
        </a:accent5>
        <a:accent6>
          <a:srgbClr val="AC6D56"/>
        </a:accent6>
        <a:hlink>
          <a:srgbClr val="FFFF99"/>
        </a:hlink>
        <a:folHlink>
          <a:srgbClr val="D3A219"/>
        </a:folHlink>
      </a:clrScheme>
      <a:clrMap bg1="dk2" tx1="lt1" bg2="dk1" tx2="lt2" accent1="accent1" accent2="accent2" accent3="accent3" accent4="accent4" accent5="accent5" accent6="accent6" hlink="hlink" folHlink="folHlink"/>
    </a:extraClrScheme>
    <a:extraClrScheme>
      <a:clrScheme name="標準デザイン 8">
        <a:dk1>
          <a:srgbClr val="003366"/>
        </a:dk1>
        <a:lt1>
          <a:srgbClr val="FFFFFF"/>
        </a:lt1>
        <a:dk2>
          <a:srgbClr val="000099"/>
        </a:dk2>
        <a:lt2>
          <a:srgbClr val="CCFFFF"/>
        </a:lt2>
        <a:accent1>
          <a:srgbClr val="3366CC"/>
        </a:accent1>
        <a:accent2>
          <a:srgbClr val="00B000"/>
        </a:accent2>
        <a:accent3>
          <a:srgbClr val="AAAACA"/>
        </a:accent3>
        <a:accent4>
          <a:srgbClr val="DADADA"/>
        </a:accent4>
        <a:accent5>
          <a:srgbClr val="ADB8E2"/>
        </a:accent5>
        <a:accent6>
          <a:srgbClr val="009F00"/>
        </a:accent6>
        <a:hlink>
          <a:srgbClr val="66CCFF"/>
        </a:hlink>
        <a:folHlink>
          <a:srgbClr val="FFE701"/>
        </a:folHlink>
      </a:clrScheme>
      <a:clrMap bg1="dk2" tx1="lt1" bg2="dk1" tx2="lt2" accent1="accent1" accent2="accent2" accent3="accent3" accent4="accent4" accent5="accent5" accent6="accent6" hlink="hlink" folHlink="folHlink"/>
    </a:extraClrScheme>
    <a:extraClrScheme>
      <a:clrScheme name="標準デザイン 9">
        <a:dk1>
          <a:srgbClr val="336699"/>
        </a:dk1>
        <a:lt1>
          <a:srgbClr val="FFFFFF"/>
        </a:lt1>
        <a:dk2>
          <a:srgbClr val="000000"/>
        </a:dk2>
        <a:lt2>
          <a:srgbClr val="E3EBF1"/>
        </a:lt2>
        <a:accent1>
          <a:srgbClr val="003399"/>
        </a:accent1>
        <a:accent2>
          <a:srgbClr val="468A4B"/>
        </a:accent2>
        <a:accent3>
          <a:srgbClr val="AAAAAA"/>
        </a:accent3>
        <a:accent4>
          <a:srgbClr val="DADADA"/>
        </a:accent4>
        <a:accent5>
          <a:srgbClr val="AAADCA"/>
        </a:accent5>
        <a:accent6>
          <a:srgbClr val="3F7D43"/>
        </a:accent6>
        <a:hlink>
          <a:srgbClr val="66CCFF"/>
        </a:hlink>
        <a:folHlink>
          <a:srgbClr val="F0E500"/>
        </a:folHlink>
      </a:clrScheme>
      <a:clrMap bg1="dk2" tx1="lt1" bg2="dk1" tx2="lt2" accent1="accent1" accent2="accent2" accent3="accent3" accent4="accent4" accent5="accent5" accent6="accent6" hlink="hlink" folHlink="folHlink"/>
    </a:extraClrScheme>
    <a:extraClrScheme>
      <a:clrScheme name="標準デザイン 10">
        <a:dk1>
          <a:srgbClr val="777777"/>
        </a:dk1>
        <a:lt1>
          <a:srgbClr val="FFFFFF"/>
        </a:lt1>
        <a:dk2>
          <a:srgbClr val="686B5D"/>
        </a:dk2>
        <a:lt2>
          <a:srgbClr val="D1D1CB"/>
        </a:lt2>
        <a:accent1>
          <a:srgbClr val="909082"/>
        </a:accent1>
        <a:accent2>
          <a:srgbClr val="809EA8"/>
        </a:accent2>
        <a:accent3>
          <a:srgbClr val="B9BAB6"/>
        </a:accent3>
        <a:accent4>
          <a:srgbClr val="DADADA"/>
        </a:accent4>
        <a:accent5>
          <a:srgbClr val="C6C6C1"/>
        </a:accent5>
        <a:accent6>
          <a:srgbClr val="738F98"/>
        </a:accent6>
        <a:hlink>
          <a:srgbClr val="FFCC66"/>
        </a:hlink>
        <a:folHlink>
          <a:srgbClr val="E9DCB9"/>
        </a:folHlink>
      </a:clrScheme>
      <a:clrMap bg1="dk2" tx1="lt1" bg2="dk1" tx2="lt2" accent1="accent1" accent2="accent2" accent3="accent3" accent4="accent4" accent5="accent5" accent6="accent6" hlink="hlink" folHlink="folHlink"/>
    </a:extraClrScheme>
    <a:extraClrScheme>
      <a:clrScheme name="標準デザイン 11">
        <a:dk1>
          <a:srgbClr val="3E3E5C"/>
        </a:dk1>
        <a:lt1>
          <a:srgbClr val="FFFFFF"/>
        </a:lt1>
        <a:dk2>
          <a:srgbClr val="666699"/>
        </a:dk2>
        <a:lt2>
          <a:srgbClr val="FFFFFF"/>
        </a:lt2>
        <a:accent1>
          <a:srgbClr val="60597B"/>
        </a:accent1>
        <a:accent2>
          <a:srgbClr val="6666FF"/>
        </a:accent2>
        <a:accent3>
          <a:srgbClr val="B8B8CA"/>
        </a:accent3>
        <a:accent4>
          <a:srgbClr val="DADADA"/>
        </a:accent4>
        <a:accent5>
          <a:srgbClr val="B6B5BF"/>
        </a:accent5>
        <a:accent6>
          <a:srgbClr val="5C5CE7"/>
        </a:accent6>
        <a:hlink>
          <a:srgbClr val="99CCFF"/>
        </a:hlink>
        <a:folHlink>
          <a:srgbClr val="FFFF99"/>
        </a:folHlink>
      </a:clrScheme>
      <a:clrMap bg1="dk2" tx1="lt1" bg2="dk1" tx2="lt2" accent1="accent1" accent2="accent2" accent3="accent3" accent4="accent4" accent5="accent5" accent6="accent6" hlink="hlink" folHlink="folHlink"/>
    </a:extraClrScheme>
    <a:extraClrScheme>
      <a:clrScheme name="標準デザイン 12">
        <a:dk1>
          <a:srgbClr val="2D2015"/>
        </a:dk1>
        <a:lt1>
          <a:srgbClr val="FFFFFF"/>
        </a:lt1>
        <a:dk2>
          <a:srgbClr val="523E26"/>
        </a:dk2>
        <a:lt2>
          <a:srgbClr val="DFC08D"/>
        </a:lt2>
        <a:accent1>
          <a:srgbClr val="8C7B70"/>
        </a:accent1>
        <a:accent2>
          <a:srgbClr val="8F5F2F"/>
        </a:accent2>
        <a:accent3>
          <a:srgbClr val="B3AFAC"/>
        </a:accent3>
        <a:accent4>
          <a:srgbClr val="DADADA"/>
        </a:accent4>
        <a:accent5>
          <a:srgbClr val="C5BFBB"/>
        </a:accent5>
        <a:accent6>
          <a:srgbClr val="81552A"/>
        </a:accent6>
        <a:hlink>
          <a:srgbClr val="CCB400"/>
        </a:hlink>
        <a:folHlink>
          <a:srgbClr val="8C9EA0"/>
        </a:folHlink>
      </a:clrScheme>
      <a:clrMap bg1="dk2" tx1="lt1" bg2="dk1" tx2="lt2" accent1="accent1" accent2="accent2" accent3="accent3" accent4="accent4" accent5="accent5" accent6="accent6" hlink="hlink" folHlink="folHlink"/>
    </a:extraClrScheme>
  </a:extraClrSchemeLst>
</a:theme>
</file>

<file path=ppt/theme/theme2.xml><?xml version="1.0" encoding="utf-8"?>
<a:theme xmlns:a="http://schemas.openxmlformats.org/drawingml/2006/main" name="Office テーマ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ppt/theme/theme3.xml><?xml version="1.0" encoding="utf-8"?>
<a:theme xmlns:a="http://schemas.openxmlformats.org/drawingml/2006/main" name="Office テーマ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docProps/app.xml><?xml version="1.0" encoding="utf-8"?>
<Properties xmlns="http://schemas.openxmlformats.org/officeDocument/2006/extended-properties" xmlns:vt="http://schemas.openxmlformats.org/officeDocument/2006/docPropsVTypes">
  <TotalTime>1178</TotalTime>
  <Words>139</Words>
  <Application>Microsoft Office PowerPoint</Application>
  <PresentationFormat>ユーザー設定</PresentationFormat>
  <Paragraphs>24</Paragraphs>
  <Slides>1</Slides>
  <Notes>1</Notes>
  <HiddenSlides>0</HiddenSlides>
  <MMClips>0</MMClips>
  <ScaleCrop>false</ScaleCrop>
  <HeadingPairs>
    <vt:vector size="6" baseType="variant">
      <vt:variant>
        <vt:lpstr>使用されているフォント</vt:lpstr>
      </vt:variant>
      <vt:variant>
        <vt:i4>2</vt:i4>
      </vt:variant>
      <vt:variant>
        <vt:lpstr>テーマ</vt:lpstr>
      </vt:variant>
      <vt:variant>
        <vt:i4>1</vt:i4>
      </vt:variant>
      <vt:variant>
        <vt:lpstr>スライド タイトル</vt:lpstr>
      </vt:variant>
      <vt:variant>
        <vt:i4>1</vt:i4>
      </vt:variant>
    </vt:vector>
  </HeadingPairs>
  <TitlesOfParts>
    <vt:vector size="4" baseType="lpstr">
      <vt:lpstr>Arial</vt:lpstr>
      <vt:lpstr>Calibri</vt:lpstr>
      <vt:lpstr>標準デザイン</vt:lpstr>
      <vt:lpstr>PowerPoint プレゼンテーション</vt:lpstr>
    </vt:vector>
  </TitlesOfParts>
  <Company>Japan Convention Services, INC.</Company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第64回国立病院総合医学会 荷札①【福岡国際会議場　1階　ストックルームA宛】</dc:title>
  <dc:creator>JCS_Kyushu</dc:creator>
  <cp:lastModifiedBy>福島 未来 (Miki Fukushima)</cp:lastModifiedBy>
  <cp:revision>142</cp:revision>
  <cp:lastPrinted>2022-04-04T04:58:50Z</cp:lastPrinted>
  <dcterms:created xsi:type="dcterms:W3CDTF">2011-01-14T11:42:04Z</dcterms:created>
  <dcterms:modified xsi:type="dcterms:W3CDTF">2025-05-26T07:41:13Z</dcterms:modified>
</cp:coreProperties>
</file>