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186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032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48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78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21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50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26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91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53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69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16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>
            <a:extLst>
              <a:ext uri="{FF2B5EF4-FFF2-40B4-BE49-F238E27FC236}">
                <a16:creationId xmlns:a16="http://schemas.microsoft.com/office/drawing/2014/main" id="{16DDA915-FC1E-F262-83AE-C338FABF11EF}"/>
              </a:ext>
            </a:extLst>
          </p:cNvPr>
          <p:cNvSpPr txBox="1">
            <a:spLocks/>
          </p:cNvSpPr>
          <p:nvPr/>
        </p:nvSpPr>
        <p:spPr>
          <a:xfrm>
            <a:off x="0" y="204600"/>
            <a:ext cx="9144000" cy="247760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ja-JP" altLang="en-US" sz="3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lang="en-US" altLang="ja-JP" sz="3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17</a:t>
            </a:r>
            <a:r>
              <a:rPr lang="ja-JP" altLang="en-US" sz="3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回日本ニューロリハビリテーション学会学術集会</a:t>
            </a:r>
            <a:br>
              <a:rPr lang="ja-JP" altLang="ja-JP" sz="3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ja-JP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利益相反</a:t>
            </a:r>
            <a:r>
              <a:rPr lang="en-US" altLang="ja-JP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(COI)</a:t>
            </a:r>
            <a:r>
              <a:rPr lang="ja-JP" altLang="ja-JP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  <a:endParaRPr lang="en-US" altLang="ja-JP" sz="3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Bef>
                <a:spcPts val="0"/>
              </a:spcBef>
            </a:pPr>
            <a:r>
              <a:rPr lang="en-US" altLang="ja-JP" sz="2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2026</a:t>
            </a:r>
            <a:r>
              <a:rPr lang="ja-JP" altLang="en-US" sz="2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2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ja-JP" altLang="en-US" sz="2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lang="en-US" altLang="ja-JP" sz="2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27</a:t>
            </a:r>
            <a:r>
              <a:rPr lang="ja-JP" altLang="en-US" sz="2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（金）～</a:t>
            </a:r>
            <a:r>
              <a:rPr lang="en-US" altLang="ja-JP" sz="2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28</a:t>
            </a:r>
            <a:r>
              <a:rPr lang="ja-JP" altLang="en-US" sz="2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日（土）</a:t>
            </a:r>
            <a:endParaRPr lang="en-US" altLang="ja-JP" sz="2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筆頭発表者氏名：○○　○○</a:t>
            </a:r>
            <a:endParaRPr lang="en-US" altLang="ja-JP" sz="2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筆頭演者ならびに共同演者の開示すべき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として、</a:t>
            </a:r>
            <a:endParaRPr lang="ja-JP" altLang="en-US" sz="3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87624" y="2712591"/>
            <a:ext cx="6984776" cy="2328523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eaLnBrk="1" hangingPunct="1">
              <a:lnSpc>
                <a:spcPct val="110000"/>
              </a:lnSpc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①顧問：	　　 企業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 (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</a:p>
          <a:p>
            <a:pPr eaLnBrk="1" hangingPunct="1">
              <a:lnSpc>
                <a:spcPct val="110000"/>
              </a:lnSpc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②株保有・利益：	　　 企業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B (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  <a:endParaRPr lang="ja-JP" altLang="en-US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110000"/>
              </a:lnSpc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③特許使用料、④講演料、⑤原稿料： なし</a:t>
            </a:r>
            <a:endParaRPr lang="ja-JP" altLang="en-US" sz="1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110000"/>
              </a:lnSpc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⑥受託研究・共同研究費： 企業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 (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○○、□□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  <a:endParaRPr lang="ja-JP" altLang="en-US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110000"/>
              </a:lnSpc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⑦奨学寄付金：　　　　　　　 企業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D</a:t>
            </a:r>
            <a:r>
              <a:rPr lang="en-US" altLang="ja-JP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  <a:endParaRPr lang="ja-JP" altLang="en-US" sz="1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110000"/>
              </a:lnSpc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⑧寄附講座所属、 ⑨贈答品などの報酬： なし　　　　　　　　　　　　　　　　　　　　　　　　　　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110000"/>
              </a:lnSpc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　　　　　　　　　　　　　　　　　　　　　　　以上</a:t>
            </a:r>
            <a:endParaRPr lang="ja-JP" altLang="en-US" sz="1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2246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127</Words>
  <Application>Microsoft Office PowerPoint</Application>
  <PresentationFormat>画面に合わせる (16:9)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kyushu-staff03</dc:creator>
  <cp:lastModifiedBy>渡辺 裕一 (Yuichi Watanabe)</cp:lastModifiedBy>
  <cp:revision>15</cp:revision>
  <dcterms:created xsi:type="dcterms:W3CDTF">2014-08-27T01:14:24Z</dcterms:created>
  <dcterms:modified xsi:type="dcterms:W3CDTF">2026-01-29T01:33:52Z</dcterms:modified>
</cp:coreProperties>
</file>