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68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2026/1/29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204600"/>
            <a:ext cx="9144000" cy="4785926"/>
          </a:xfrm>
        </p:spPr>
        <p:txBody>
          <a:bodyPr wrap="square" lIns="0" tIns="0" rIns="0" bIns="0" anchor="t" anchorCtr="0">
            <a:spAutoFit/>
          </a:bodyPr>
          <a:lstStyle/>
          <a:p>
            <a:pPr>
              <a:spcBef>
                <a:spcPts val="0"/>
              </a:spcBef>
            </a:pPr>
            <a:r>
              <a:rPr lang="ja-JP" altLang="en-US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</a:t>
            </a:r>
            <a:r>
              <a:rPr lang="ja-JP" altLang="en-US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回日本ニューロリハビリテーション学会学術集会</a:t>
            </a:r>
            <a:br>
              <a:rPr lang="ja-JP" altLang="ja-JP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利益相反</a:t>
            </a:r>
            <a:r>
              <a:rPr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(COI)</a:t>
            </a:r>
            <a:r>
              <a:rPr lang="ja-JP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2026</a:t>
            </a:r>
            <a:r>
              <a:rPr lang="ja-JP" altLang="en-US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27</a:t>
            </a:r>
            <a:r>
              <a:rPr lang="ja-JP" altLang="en-US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（金）～</a:t>
            </a:r>
            <a:r>
              <a:rPr lang="en-US" altLang="ja-JP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28</a:t>
            </a:r>
            <a:r>
              <a:rPr lang="ja-JP" altLang="en-US" sz="2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日（土）</a:t>
            </a:r>
            <a:b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br>
              <a:rPr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筆頭発表者氏名：○○　○○</a:t>
            </a:r>
            <a:b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b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筆頭演者ならびに共同演者に、</a:t>
            </a:r>
            <a:b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</a:t>
            </a:r>
            <a:r>
              <a:rPr lang="en-US" altLang="ja-JP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はありません。</a:t>
            </a:r>
            <a:br>
              <a:rPr lang="ja-JP" altLang="en-US" sz="3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endParaRPr kumimoji="1" lang="ja-JP" altLang="en-US" sz="3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1596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58</Words>
  <Application>Microsoft Office PowerPoint</Application>
  <PresentationFormat>画面に合わせる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第17回日本ニューロリハビリテーション学会学術集会 利益相反(COI)開示 2026年2月27（金）～28日（土）  筆頭発表者氏名：○○　○○  筆頭演者ならびに共同演者に、 開示すべきCOIはありません。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kyushu-staff03</dc:creator>
  <cp:lastModifiedBy>渡辺 裕一 (Yuichi Watanabe)</cp:lastModifiedBy>
  <cp:revision>15</cp:revision>
  <dcterms:created xsi:type="dcterms:W3CDTF">2014-08-27T01:14:24Z</dcterms:created>
  <dcterms:modified xsi:type="dcterms:W3CDTF">2026-01-29T01:33:58Z</dcterms:modified>
</cp:coreProperties>
</file>