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 varScale="1">
        <p:scale>
          <a:sx n="101" d="100"/>
          <a:sy n="101" d="100"/>
        </p:scale>
        <p:origin x="120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2021/8/23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668217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日本眼科学会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ja-JP" altLang="en-US" sz="4000" dirty="0"/>
              <a:t>利益相反開示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ja-JP" altLang="en-US" sz="3200" dirty="0"/>
              <a:t>筆頭演者：日眼太郎</a:t>
            </a:r>
            <a:endParaRPr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4268688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【</a:t>
            </a:r>
            <a:r>
              <a:rPr kumimoji="1" lang="ja-JP" altLang="en-US" dirty="0" smtClean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 smtClean="0">
                <a:solidFill>
                  <a:srgbClr val="FFFF00"/>
                </a:solidFill>
              </a:rPr>
              <a:t>】</a:t>
            </a:r>
            <a:r>
              <a:rPr lang="ja-JP" altLang="en-US" dirty="0" smtClean="0">
                <a:solidFill>
                  <a:srgbClr val="FFFF00"/>
                </a:solidFill>
              </a:rPr>
              <a:t>　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rgbClr val="FFFF00"/>
                </a:solidFill>
              </a:rPr>
              <a:t>日眼太郎：</a:t>
            </a:r>
            <a:r>
              <a:rPr lang="ja-JP" altLang="en-US" dirty="0" smtClean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</a:t>
            </a:r>
            <a:r>
              <a:rPr lang="en-US" altLang="ja-JP" dirty="0" smtClean="0">
                <a:solidFill>
                  <a:srgbClr val="FFFF00"/>
                </a:solidFill>
              </a:rPr>
              <a:t>, </a:t>
            </a:r>
            <a:r>
              <a:rPr lang="ja-JP" altLang="en-US" dirty="0" smtClean="0">
                <a:solidFill>
                  <a:srgbClr val="FFFF00"/>
                </a:solidFill>
              </a:rPr>
              <a:t>▲▲工業</a:t>
            </a:r>
            <a:r>
              <a:rPr lang="en-US" altLang="ja-JP" dirty="0" smtClean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 smtClean="0">
                <a:solidFill>
                  <a:srgbClr val="FFFF00"/>
                </a:solidFill>
              </a:rPr>
              <a:t>日眼花子：</a:t>
            </a:r>
            <a:r>
              <a:rPr lang="en-US" altLang="ja-JP" dirty="0" smtClean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740225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日本眼科学会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ja-JP" altLang="en-US" sz="4000" dirty="0"/>
              <a:t>利益相反開示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200" dirty="0"/>
              <a:t>筆頭演者：日眼太郎</a:t>
            </a:r>
            <a:endParaRPr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4340696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668217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dirty="0"/>
              <a:t>Japanese Ophthalmological Society</a:t>
            </a:r>
            <a:br>
              <a:rPr lang="en-US" altLang="ja-JP" sz="4000" dirty="0"/>
            </a:br>
            <a:r>
              <a:rPr lang="en-US" altLang="ja-JP" sz="4000" dirty="0"/>
              <a:t>Financial Disclosure</a:t>
            </a:r>
            <a:br>
              <a:rPr lang="en-US" altLang="ja-JP" sz="4000" dirty="0"/>
            </a:b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3200" dirty="0"/>
              <a:t>First Author: Taro </a:t>
            </a:r>
            <a:r>
              <a:rPr lang="en-US" altLang="ja-JP" sz="3200" dirty="0" err="1"/>
              <a:t>Nichigan</a:t>
            </a:r>
            <a:endParaRPr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4268688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【Conflict of Interest</a:t>
            </a:r>
            <a:r>
              <a:rPr lang="en-US" altLang="ja-JP" dirty="0" smtClean="0">
                <a:solidFill>
                  <a:srgbClr val="FFFF00"/>
                </a:solidFill>
              </a:rPr>
              <a:t>】</a:t>
            </a:r>
            <a:r>
              <a:rPr lang="ja-JP" altLang="en-US" dirty="0" smtClean="0">
                <a:solidFill>
                  <a:srgbClr val="FFFF00"/>
                </a:solidFill>
              </a:rPr>
              <a:t>　</a:t>
            </a:r>
            <a:endParaRPr lang="en-US" altLang="ja-JP" dirty="0" smtClean="0">
              <a:solidFill>
                <a:srgbClr val="FFFF00"/>
              </a:solidFill>
            </a:endParaRPr>
          </a:p>
          <a:p>
            <a:pPr algn="l"/>
            <a:r>
              <a:rPr kumimoji="1" lang="en-US" altLang="ja-JP" dirty="0" smtClean="0">
                <a:solidFill>
                  <a:srgbClr val="FFFF00"/>
                </a:solidFill>
              </a:rPr>
              <a:t>Taro </a:t>
            </a:r>
            <a:r>
              <a:rPr kumimoji="1" lang="en-US" altLang="ja-JP" dirty="0" err="1" smtClean="0">
                <a:solidFill>
                  <a:srgbClr val="FFFF00"/>
                </a:solidFill>
              </a:rPr>
              <a:t>Nichigan</a:t>
            </a:r>
            <a:r>
              <a:rPr kumimoji="1" lang="ja-JP" altLang="en-US" dirty="0" smtClean="0">
                <a:solidFill>
                  <a:srgbClr val="FFFF00"/>
                </a:solidFill>
              </a:rPr>
              <a:t>：</a:t>
            </a:r>
            <a:r>
              <a:rPr lang="ja-JP" altLang="en-US" dirty="0" smtClean="0">
                <a:solidFill>
                  <a:srgbClr val="FFFF00"/>
                </a:solidFill>
              </a:rPr>
              <a:t>○○</a:t>
            </a:r>
            <a:r>
              <a:rPr lang="en-US" altLang="ja-JP" dirty="0" smtClean="0">
                <a:solidFill>
                  <a:srgbClr val="FFFF00"/>
                </a:solidFill>
              </a:rPr>
              <a:t> 【</a:t>
            </a:r>
            <a:r>
              <a:rPr lang="en-US" altLang="ja-JP" dirty="0">
                <a:solidFill>
                  <a:srgbClr val="FFFF00"/>
                </a:solidFill>
              </a:rPr>
              <a:t>F】 </a:t>
            </a:r>
            <a:r>
              <a:rPr lang="en-US" altLang="ja-JP" dirty="0" smtClean="0">
                <a:solidFill>
                  <a:srgbClr val="FFFF00"/>
                </a:solidFill>
              </a:rPr>
              <a:t>, </a:t>
            </a:r>
            <a:r>
              <a:rPr lang="ja-JP" altLang="en-US" smtClean="0">
                <a:solidFill>
                  <a:srgbClr val="FFFF00"/>
                </a:solidFill>
              </a:rPr>
              <a:t>▲▲</a:t>
            </a:r>
            <a:r>
              <a:rPr lang="en-US" altLang="ja-JP" smtClean="0">
                <a:solidFill>
                  <a:srgbClr val="FFFF00"/>
                </a:solidFill>
              </a:rPr>
              <a:t>【I</a:t>
            </a:r>
            <a:r>
              <a:rPr lang="en-US" altLang="ja-JP" dirty="0" smtClean="0">
                <a:solidFill>
                  <a:srgbClr val="FFFF00"/>
                </a:solidFill>
              </a:rPr>
              <a:t>】 </a:t>
            </a:r>
          </a:p>
          <a:p>
            <a:pPr algn="l"/>
            <a:r>
              <a:rPr kumimoji="1" lang="en-US" altLang="ja-JP" dirty="0" err="1" smtClean="0">
                <a:solidFill>
                  <a:srgbClr val="FFFF00"/>
                </a:solidFill>
              </a:rPr>
              <a:t>Hanako</a:t>
            </a:r>
            <a:r>
              <a:rPr kumimoji="1" lang="en-US" altLang="ja-JP" dirty="0" smtClean="0">
                <a:solidFill>
                  <a:srgbClr val="FFFF00"/>
                </a:solidFill>
              </a:rPr>
              <a:t> </a:t>
            </a:r>
            <a:r>
              <a:rPr kumimoji="1" lang="en-US" altLang="ja-JP" dirty="0" err="1" smtClean="0">
                <a:solidFill>
                  <a:srgbClr val="FFFF00"/>
                </a:solidFill>
              </a:rPr>
              <a:t>Nichigan</a:t>
            </a:r>
            <a:r>
              <a:rPr kumimoji="1" lang="ja-JP" altLang="en-US" dirty="0" smtClean="0">
                <a:solidFill>
                  <a:srgbClr val="FFFF00"/>
                </a:solidFill>
              </a:rPr>
              <a:t>：</a:t>
            </a:r>
            <a:r>
              <a:rPr lang="en-US" altLang="ja-JP" dirty="0" smtClean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884241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dirty="0"/>
              <a:t>Japanese Ophthalmological Society</a:t>
            </a:r>
            <a:br>
              <a:rPr lang="en-US" altLang="ja-JP" sz="4000" dirty="0"/>
            </a:br>
            <a:r>
              <a:rPr lang="en-US" altLang="ja-JP" sz="4000" dirty="0"/>
              <a:t>Financial Disclosure</a:t>
            </a:r>
            <a:br>
              <a:rPr lang="en-US" altLang="ja-JP" sz="4000" dirty="0"/>
            </a:b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3200" dirty="0"/>
              <a:t>First Author: Taro </a:t>
            </a:r>
            <a:r>
              <a:rPr lang="en-US" altLang="ja-JP" sz="3200" dirty="0" err="1"/>
              <a:t>Nichigan</a:t>
            </a:r>
            <a:endParaRPr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4484712"/>
            <a:ext cx="7929618" cy="1752600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rgbClr val="FFFF00"/>
                </a:solidFill>
              </a:rPr>
              <a:t>There </a:t>
            </a:r>
            <a:r>
              <a:rPr lang="en-US" altLang="ja-JP" dirty="0">
                <a:solidFill>
                  <a:srgbClr val="FFFF00"/>
                </a:solidFill>
              </a:rPr>
              <a:t>is no conflict of interest to be disclosed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5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125</Words>
  <Application>Microsoft Office PowerPoint</Application>
  <PresentationFormat>ワイド画面</PresentationFormat>
  <Paragraphs>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テーマ</vt:lpstr>
      <vt:lpstr>日本眼科学会 利益相反開示  筆頭演者：日眼太郎</vt:lpstr>
      <vt:lpstr>日本眼科学会 利益相反開示  筆頭演者：日眼太郎</vt:lpstr>
      <vt:lpstr>Japanese Ophthalmological Society Financial Disclosure  First Author: Taro Nichigan</vt:lpstr>
      <vt:lpstr>Japanese Ophthalmological Society Financial Disclosure  First Author: Taro Nichigan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user</dc:creator>
  <cp:lastModifiedBy>Mariko Koutake</cp:lastModifiedBy>
  <cp:revision>8</cp:revision>
  <dcterms:created xsi:type="dcterms:W3CDTF">2011-06-01T08:04:11Z</dcterms:created>
  <dcterms:modified xsi:type="dcterms:W3CDTF">2021-08-23T01:07:59Z</dcterms:modified>
</cp:coreProperties>
</file>