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0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9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6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15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26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04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0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1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1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93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38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9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3316634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kumimoji="1" lang="ja-JP" altLang="en-US" dirty="0" smtClean="0"/>
              <a:t>済生会学会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ＣＯＩ</a:t>
            </a:r>
            <a:r>
              <a:rPr kumimoji="1" lang="ja-JP" altLang="en-US" dirty="0" smtClean="0"/>
              <a:t>開示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1600" dirty="0" smtClean="0"/>
              <a:t>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200" dirty="0" smtClean="0"/>
              <a:t>発表者名（全員記載）：◎済生太郎、済生一郎、済生花子、･･･</a:t>
            </a:r>
            <a:r>
              <a:rPr kumimoji="1" lang="en-US" altLang="ja-JP" sz="2200" dirty="0" smtClean="0"/>
              <a:t/>
            </a:r>
            <a:br>
              <a:rPr kumimoji="1" lang="en-US" altLang="ja-JP" sz="2200" dirty="0" smtClean="0"/>
            </a:b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　　　　　　　　　　　　　　　　　　　　</a:t>
            </a:r>
            <a:r>
              <a:rPr lang="ja-JP" altLang="en-US" sz="2000" dirty="0" smtClean="0"/>
              <a:t>（◎は代表者につけてください）</a:t>
            </a:r>
            <a:endParaRPr kumimoji="1" lang="ja-JP" altLang="en-US" sz="2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80901" y="4438363"/>
            <a:ext cx="10208029" cy="1712422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演題発表内容に関連し、発表者全員について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開示すべきＣＯＩ関係にある企業はありません。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902" y="498764"/>
            <a:ext cx="6343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様式１ー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（申告すべき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状態がない場合）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済生会学会 ＣＯＩ開示   発表者名（全員記載）：◎済生太郎、済生一郎、済生花子、･･･  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加島 史</cp:lastModifiedBy>
  <cp:revision>5</cp:revision>
  <dcterms:created xsi:type="dcterms:W3CDTF">2023-06-12T06:24:51Z</dcterms:created>
  <dcterms:modified xsi:type="dcterms:W3CDTF">2023-06-12T06:48:07Z</dcterms:modified>
</cp:coreProperties>
</file>