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259" r:id="rId2"/>
  </p:sldIdLst>
  <p:sldSz cx="12192000" cy="6858000"/>
  <p:notesSz cx="6735763" cy="98663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1F"/>
    <a:srgbClr val="00FF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7" autoAdjust="0"/>
    <p:restoredTop sz="94575" autoAdjust="0"/>
  </p:normalViewPr>
  <p:slideViewPr>
    <p:cSldViewPr snapToGrid="0">
      <p:cViewPr varScale="1">
        <p:scale>
          <a:sx n="63" d="100"/>
          <a:sy n="63" d="100"/>
        </p:scale>
        <p:origin x="780" y="6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635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algn="r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635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algn="r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fld id="{08D4121E-654C-49F9-A04A-AF8826C80DB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262637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635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algn="r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9375" y="739775"/>
            <a:ext cx="6577013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8525" y="4686300"/>
            <a:ext cx="4938713" cy="444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noProof="0"/>
              <a:t>Click to edit Master text styles</a:t>
            </a:r>
          </a:p>
          <a:p>
            <a:pPr lvl="1"/>
            <a:r>
              <a:rPr lang="en-US" altLang="ja-JP" noProof="0"/>
              <a:t>Second level</a:t>
            </a:r>
          </a:p>
          <a:p>
            <a:pPr lvl="2"/>
            <a:r>
              <a:rPr lang="en-US" altLang="ja-JP" noProof="0"/>
              <a:t>Third level</a:t>
            </a:r>
          </a:p>
          <a:p>
            <a:pPr lvl="3"/>
            <a:r>
              <a:rPr lang="en-US" altLang="ja-JP" noProof="0"/>
              <a:t>Fourth level</a:t>
            </a:r>
          </a:p>
          <a:p>
            <a:pPr lvl="4"/>
            <a:r>
              <a:rPr lang="en-US" altLang="ja-JP" noProof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635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algn="r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fld id="{20482B0A-713E-40F2-A32C-3450B0CB23E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0542599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DB70248-0EE0-4A93-9EDE-9083BB33FE0B}" type="slidenum">
              <a:rPr lang="en-US" altLang="ja-JP" smtClean="0">
                <a:latin typeface="Times New Roman" charset="0"/>
              </a:rPr>
              <a:pPr>
                <a:defRPr/>
              </a:pPr>
              <a:t>1</a:t>
            </a:fld>
            <a:endParaRPr lang="en-US" altLang="ja-JP">
              <a:latin typeface="Times New Roman" charset="0"/>
            </a:endParaRPr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9375" y="739775"/>
            <a:ext cx="6577013" cy="3700463"/>
          </a:xfrm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ja-JP">
              <a:latin typeface="Times New Roman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E4A943-2252-4CCA-914A-2461B83FD08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18277F-39E4-4C51-80B5-4014C19C2CC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B5251D-E3A8-499C-98BF-DA4098BBA40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C2A4A6-C642-486B-8C23-9FDF0331394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A2F857-B801-412D-B0DF-5961A9587F9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B0919D-469F-4A7D-AC91-96460E7DF71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417783-C578-45BE-A05B-C02F129FBE5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4F3864-5C3F-421C-854F-D943A879FA4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05CE99-B7C9-4F6E-9444-00097B23038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7EE679-2BC8-46F5-B552-81CB39D004E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CB9965-8550-4625-9364-7BD1BF48BB0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テキスト プレースホルダ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FEC7916F-EE5F-4E07-9C0E-1F03A81BB7D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2008084" y="1638938"/>
            <a:ext cx="8552985" cy="2286000"/>
          </a:xfrm>
          <a:solidFill>
            <a:schemeClr val="bg1"/>
          </a:solidFill>
          <a:ln>
            <a:noFill/>
          </a:ln>
        </p:spPr>
        <p:txBody>
          <a:bodyPr/>
          <a:lstStyle/>
          <a:p>
            <a:pPr eaLnBrk="1" hangingPunct="1"/>
            <a:r>
              <a:rPr lang="ja-JP" altLang="en-US" b="1" dirty="0">
                <a:latin typeface="Arial" charset="0"/>
              </a:rPr>
              <a:t>第</a:t>
            </a:r>
            <a:r>
              <a:rPr lang="en-US" altLang="ja-JP" b="1" dirty="0">
                <a:latin typeface="Arial" charset="0"/>
              </a:rPr>
              <a:t>9</a:t>
            </a:r>
            <a:r>
              <a:rPr lang="ja-JP" altLang="en-US" b="1" dirty="0">
                <a:latin typeface="Arial" charset="0"/>
              </a:rPr>
              <a:t>回日本心筋症研究会</a:t>
            </a:r>
            <a:br>
              <a:rPr lang="en-US" altLang="ja-JP" sz="4800" b="1" dirty="0">
                <a:latin typeface="Arial" charset="0"/>
              </a:rPr>
            </a:br>
            <a:r>
              <a:rPr lang="ja-JP" altLang="en-US" sz="4800" b="1" dirty="0">
                <a:latin typeface="Arial" charset="0"/>
              </a:rPr>
              <a:t>ＣＯ Ｉ 開示</a:t>
            </a:r>
            <a:br>
              <a:rPr lang="en-US" altLang="ja-JP" sz="4000" b="1" dirty="0">
                <a:latin typeface="Arial" charset="0"/>
              </a:rPr>
            </a:br>
            <a:r>
              <a:rPr lang="ja-JP" altLang="en-US" sz="1600" b="1" dirty="0">
                <a:latin typeface="Arial" charset="0"/>
              </a:rPr>
              <a:t>　</a:t>
            </a:r>
            <a:br>
              <a:rPr lang="en-US" altLang="ja-JP" sz="2400" b="1" i="1" dirty="0"/>
            </a:br>
            <a:r>
              <a:rPr lang="ja-JP" altLang="en-US" sz="2400" b="1" i="1" dirty="0"/>
              <a:t>筆頭発表者名：　○○　○○</a:t>
            </a:r>
            <a:endParaRPr lang="en-US" altLang="ja-JP" sz="2400" b="1" i="1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idx="1"/>
          </p:nvPr>
        </p:nvSpPr>
        <p:spPr>
          <a:xfrm>
            <a:off x="464029" y="4664725"/>
            <a:ext cx="11273049" cy="586855"/>
          </a:xfrm>
        </p:spPr>
        <p:txBody>
          <a:bodyPr/>
          <a:lstStyle/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ja-JP" altLang="en-US" sz="2800" b="1" dirty="0">
                <a:latin typeface="Arial" charset="0"/>
              </a:rPr>
              <a:t>演題発表に関連し、開示すべき</a:t>
            </a:r>
            <a:r>
              <a:rPr lang="en-US" altLang="ja-JP" sz="2800" b="1" dirty="0">
                <a:latin typeface="Arial" charset="0"/>
              </a:rPr>
              <a:t>CO I </a:t>
            </a:r>
            <a:r>
              <a:rPr lang="ja-JP" altLang="en-US" sz="2800" b="1" dirty="0">
                <a:latin typeface="Arial" charset="0"/>
              </a:rPr>
              <a:t>関係にある企業などはありません。</a:t>
            </a:r>
            <a:endParaRPr lang="en-US" altLang="ja-JP" sz="2800" b="1" dirty="0">
              <a:latin typeface="Arial" charset="0"/>
            </a:endParaRPr>
          </a:p>
        </p:txBody>
      </p:sp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29276" y="2567019"/>
            <a:ext cx="1110495" cy="11184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正方形/長方形 6"/>
          <p:cNvSpPr/>
          <p:nvPr/>
        </p:nvSpPr>
        <p:spPr>
          <a:xfrm>
            <a:off x="464028" y="736979"/>
            <a:ext cx="11273050" cy="52543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629</TotalTime>
  <Words>41</Words>
  <Application>Microsoft Office PowerPoint</Application>
  <PresentationFormat>ワイド画面</PresentationFormat>
  <Paragraphs>3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Arial</vt:lpstr>
      <vt:lpstr>Calibri</vt:lpstr>
      <vt:lpstr>Times New Roman</vt:lpstr>
      <vt:lpstr>Office テーマ</vt:lpstr>
      <vt:lpstr>第9回日本心筋症研究会 ＣＯ Ｉ 開示 　 筆頭発表者名：　○○　○○</vt:lpstr>
    </vt:vector>
  </TitlesOfParts>
  <Company>第17回日本心不全学会学術集会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第17回日本心不全学会学術集会</dc:creator>
  <cp:lastModifiedBy>Yuki Mizobata</cp:lastModifiedBy>
  <cp:revision>108</cp:revision>
  <dcterms:created xsi:type="dcterms:W3CDTF">2000-09-04T17:39:07Z</dcterms:created>
  <dcterms:modified xsi:type="dcterms:W3CDTF">2023-03-07T08:59:13Z</dcterms:modified>
</cp:coreProperties>
</file>