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084" y="1638938"/>
            <a:ext cx="8552985" cy="2286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 dirty="0">
                <a:latin typeface="Arial" charset="0"/>
              </a:rPr>
              <a:t>9</a:t>
            </a:r>
            <a:r>
              <a:rPr lang="ja-JP" altLang="en-US" b="1" dirty="0">
                <a:latin typeface="Arial" charset="0"/>
              </a:rPr>
              <a:t>回日本心筋症研究会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64029" y="4664725"/>
            <a:ext cx="11273049" cy="58685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関係にある企業などはありません。</a:t>
            </a:r>
            <a:endParaRPr lang="en-US" altLang="ja-JP" sz="2800" b="1" dirty="0">
              <a:latin typeface="Arial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9276" y="2567019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464028" y="736979"/>
            <a:ext cx="11273050" cy="5254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41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第9回日本心筋症研究会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Yuki Mizobata</cp:lastModifiedBy>
  <cp:revision>108</cp:revision>
  <dcterms:created xsi:type="dcterms:W3CDTF">2000-09-04T17:39:07Z</dcterms:created>
  <dcterms:modified xsi:type="dcterms:W3CDTF">2023-03-07T08:59:13Z</dcterms:modified>
</cp:coreProperties>
</file>