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005" y="988372"/>
            <a:ext cx="8389620" cy="198054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</a:t>
            </a:r>
            <a:r>
              <a:rPr lang="en-US" altLang="ja-JP" b="1" dirty="0">
                <a:latin typeface="Arial" charset="0"/>
              </a:rPr>
              <a:t>9</a:t>
            </a:r>
            <a:r>
              <a:rPr lang="ja-JP" altLang="en-US" b="1" dirty="0">
                <a:latin typeface="Arial" charset="0"/>
              </a:rPr>
              <a:t>回日本心筋症研究会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>
                <a:latin typeface="Arial" charset="0"/>
              </a:rPr>
              <a:t>ＣＯ Ｉ 開示</a:t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945005" y="3441210"/>
            <a:ext cx="8342312" cy="2982686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000" b="1" dirty="0">
                <a:latin typeface="Arial" charset="0"/>
              </a:rPr>
              <a:t>演題発表に関連し、開示すべき</a:t>
            </a:r>
            <a:r>
              <a:rPr lang="en-US" altLang="ja-JP" sz="2000" b="1" dirty="0">
                <a:latin typeface="Arial" charset="0"/>
              </a:rPr>
              <a:t>CO I </a:t>
            </a:r>
            <a:r>
              <a:rPr lang="ja-JP" altLang="en-US" sz="2000" b="1" dirty="0">
                <a:latin typeface="Arial" charset="0"/>
              </a:rPr>
              <a:t>関係にある企業などとして、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①顧問：　　　　　　　　　　　　　　　　 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②株保有・利益：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③特許使用料：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⑥受託研究・共同研究費：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⑨贈答品などの報酬：　　　　 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580571" y="299381"/>
            <a:ext cx="11030858" cy="6283658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1602" y="1785577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226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第9回日本心筋症研究会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Yuki Mizobata</cp:lastModifiedBy>
  <cp:revision>108</cp:revision>
  <dcterms:created xsi:type="dcterms:W3CDTF">2000-09-04T17:39:07Z</dcterms:created>
  <dcterms:modified xsi:type="dcterms:W3CDTF">2023-03-07T08:59:03Z</dcterms:modified>
</cp:coreProperties>
</file>