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08D4121E-654C-49F9-A04A-AF8826C80DB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62637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20482B0A-713E-40F2-A32C-3450B0CB23E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054259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B70248-0EE0-4A93-9EDE-9083BB33FE0B}" type="slidenum">
              <a:rPr lang="en-US" altLang="ja-JP" smtClean="0">
                <a:latin typeface="Times New Roman" charset="0"/>
              </a:rPr>
              <a:pPr>
                <a:defRPr/>
              </a:pPr>
              <a:t>1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4A943-2252-4CCA-914A-2461B83FD0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8277F-39E4-4C51-80B5-4014C19C2CC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5251D-E3A8-499C-98BF-DA4098BBA4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2A4A6-C642-486B-8C23-9FDF0331394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2F857-B801-412D-B0DF-5961A9587F9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0919D-469F-4A7D-AC91-96460E7DF71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17783-C578-45BE-A05B-C02F129FBE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F3864-5C3F-421C-854F-D943A879FA4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5CE99-B7C9-4F6E-9444-00097B23038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EE679-2BC8-46F5-B552-81CB39D004E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B9965-8550-4625-9364-7BD1BF48BB0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EC7916F-EE5F-4E07-9C0E-1F03A81BB7D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008084" y="1638938"/>
            <a:ext cx="8552985" cy="2286000"/>
          </a:xfrm>
          <a:solidFill>
            <a:schemeClr val="bg1"/>
          </a:solidFill>
          <a:ln>
            <a:noFill/>
          </a:ln>
        </p:spPr>
        <p:txBody>
          <a:bodyPr/>
          <a:lstStyle/>
          <a:p>
            <a:pPr eaLnBrk="1" hangingPunct="1"/>
            <a:r>
              <a:rPr lang="ja-JP" altLang="en-US" b="1" dirty="0">
                <a:latin typeface="Arial" charset="0"/>
              </a:rPr>
              <a:t>第</a:t>
            </a:r>
            <a:r>
              <a:rPr lang="en-US" altLang="ja-JP" b="1" dirty="0">
                <a:latin typeface="Arial" charset="0"/>
              </a:rPr>
              <a:t>12</a:t>
            </a:r>
            <a:r>
              <a:rPr lang="ja-JP" altLang="en-US" b="1">
                <a:latin typeface="Arial" charset="0"/>
              </a:rPr>
              <a:t>回</a:t>
            </a:r>
            <a:r>
              <a:rPr lang="ja-JP" altLang="en-US" b="1" dirty="0">
                <a:latin typeface="Arial" charset="0"/>
              </a:rPr>
              <a:t>日本心筋症研究会</a:t>
            </a:r>
            <a:br>
              <a:rPr lang="en-US" altLang="ja-JP" sz="4800" b="1" dirty="0">
                <a:latin typeface="Arial" charset="0"/>
              </a:rPr>
            </a:br>
            <a:r>
              <a:rPr lang="ja-JP" altLang="en-US" sz="4800" b="1" dirty="0">
                <a:latin typeface="Arial" charset="0"/>
              </a:rPr>
              <a:t>ＣＯ Ｉ 開示</a:t>
            </a:r>
            <a:br>
              <a:rPr lang="en-US" altLang="ja-JP" sz="4000" b="1" dirty="0">
                <a:latin typeface="Arial" charset="0"/>
              </a:rPr>
            </a:br>
            <a:r>
              <a:rPr lang="ja-JP" altLang="en-US" sz="1600" b="1" dirty="0">
                <a:latin typeface="Arial" charset="0"/>
              </a:rPr>
              <a:t>　</a:t>
            </a:r>
            <a:br>
              <a:rPr lang="en-US" altLang="ja-JP" sz="2400" b="1" i="1" dirty="0"/>
            </a:br>
            <a:r>
              <a:rPr lang="ja-JP" altLang="en-US" sz="2400" b="1" i="1" dirty="0"/>
              <a:t>筆頭発表者名：　○○　○○</a:t>
            </a:r>
            <a:endParaRPr lang="en-US" altLang="ja-JP" sz="2400" b="1" i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64029" y="4664725"/>
            <a:ext cx="11273049" cy="58685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latin typeface="Arial" charset="0"/>
              </a:rPr>
              <a:t>演題発表に関連し、開示すべき</a:t>
            </a:r>
            <a:r>
              <a:rPr lang="en-US" altLang="ja-JP" sz="2800" b="1" dirty="0">
                <a:latin typeface="Arial" charset="0"/>
              </a:rPr>
              <a:t>CO I </a:t>
            </a:r>
            <a:r>
              <a:rPr lang="ja-JP" altLang="en-US" sz="2800" b="1" dirty="0">
                <a:latin typeface="Arial" charset="0"/>
              </a:rPr>
              <a:t>関係にある企業などはありません。</a:t>
            </a:r>
            <a:endParaRPr lang="en-US" altLang="ja-JP" sz="2800" b="1" dirty="0">
              <a:latin typeface="Arial" charset="0"/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9276" y="2567019"/>
            <a:ext cx="1110495" cy="1118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正方形/長方形 6"/>
          <p:cNvSpPr/>
          <p:nvPr/>
        </p:nvSpPr>
        <p:spPr>
          <a:xfrm>
            <a:off x="464028" y="736979"/>
            <a:ext cx="11273050" cy="52543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629</TotalTime>
  <Words>38</Words>
  <Application>Microsoft Office PowerPoint</Application>
  <PresentationFormat>ワイド画面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テーマ</vt:lpstr>
      <vt:lpstr>第12回日本心筋症研究会 ＣＯ Ｉ 開示 　 筆頭発表者名：　○○　○○</vt:lpstr>
    </vt:vector>
  </TitlesOfParts>
  <Company>第17回日本心不全学会学術集会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第17回日本心不全学会学術集会</dc:creator>
  <cp:lastModifiedBy>Masako Keshino</cp:lastModifiedBy>
  <cp:revision>109</cp:revision>
  <dcterms:created xsi:type="dcterms:W3CDTF">2000-09-04T17:39:07Z</dcterms:created>
  <dcterms:modified xsi:type="dcterms:W3CDTF">2025-10-14T03:08:46Z</dcterms:modified>
</cp:coreProperties>
</file>