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08D4121E-654C-49F9-A04A-AF8826C80D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6263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20482B0A-713E-40F2-A32C-3450B0CB23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054259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142F7C-D532-4EF2-8D0A-E9EF57D58268}" type="slidenum">
              <a:rPr lang="en-US" altLang="ja-JP" smtClean="0">
                <a:latin typeface="Times New Roman" charset="0"/>
              </a:rPr>
              <a:pPr>
                <a:defRPr/>
              </a:pPr>
              <a:t>1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4A943-2252-4CCA-914A-2461B83FD0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8277F-39E4-4C51-80B5-4014C19C2C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5251D-E3A8-499C-98BF-DA4098BBA4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2A4A6-C642-486B-8C23-9FDF033139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2F857-B801-412D-B0DF-5961A9587F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0919D-469F-4A7D-AC91-96460E7DF7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17783-C578-45BE-A05B-C02F129FBE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F3864-5C3F-421C-854F-D943A879FA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5CE99-B7C9-4F6E-9444-00097B23038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EE679-2BC8-46F5-B552-81CB39D004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B9965-8550-4625-9364-7BD1BF48BB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EC7916F-EE5F-4E07-9C0E-1F03A81BB7D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45005" y="988372"/>
            <a:ext cx="8389620" cy="1980545"/>
          </a:xfrm>
          <a:solidFill>
            <a:schemeClr val="bg1"/>
          </a:solidFill>
          <a:ln>
            <a:noFill/>
          </a:ln>
        </p:spPr>
        <p:txBody>
          <a:bodyPr/>
          <a:lstStyle/>
          <a:p>
            <a:pPr eaLnBrk="1" hangingPunct="1"/>
            <a:r>
              <a:rPr lang="ja-JP" altLang="en-US" b="1" dirty="0">
                <a:latin typeface="Arial" charset="0"/>
              </a:rPr>
              <a:t>第</a:t>
            </a:r>
            <a:r>
              <a:rPr lang="en-US" altLang="ja-JP" b="1" dirty="0">
                <a:latin typeface="Arial" charset="0"/>
              </a:rPr>
              <a:t>12</a:t>
            </a:r>
            <a:r>
              <a:rPr lang="ja-JP" altLang="en-US" b="1">
                <a:latin typeface="Arial" charset="0"/>
              </a:rPr>
              <a:t>回</a:t>
            </a:r>
            <a:r>
              <a:rPr lang="ja-JP" altLang="en-US" b="1" dirty="0">
                <a:latin typeface="Arial" charset="0"/>
              </a:rPr>
              <a:t>日本心筋症研究会</a:t>
            </a:r>
            <a:br>
              <a:rPr lang="en-US" altLang="ja-JP" sz="4800" b="1" dirty="0">
                <a:latin typeface="Arial" charset="0"/>
              </a:rPr>
            </a:br>
            <a:r>
              <a:rPr lang="ja-JP" altLang="en-US" b="1" dirty="0">
                <a:latin typeface="Arial" charset="0"/>
              </a:rPr>
              <a:t>ＣＯ Ｉ 開示</a:t>
            </a:r>
            <a:br>
              <a:rPr lang="en-US" altLang="ja-JP" sz="3600" b="1" dirty="0">
                <a:latin typeface="Arial" charset="0"/>
              </a:rPr>
            </a:br>
            <a:r>
              <a:rPr lang="ja-JP" altLang="en-US" sz="1400" b="1" dirty="0">
                <a:latin typeface="Arial" charset="0"/>
              </a:rPr>
              <a:t>　</a:t>
            </a:r>
            <a:br>
              <a:rPr lang="en-US" altLang="ja-JP" sz="2000" b="1" i="1" dirty="0"/>
            </a:br>
            <a:r>
              <a:rPr lang="ja-JP" altLang="en-US" sz="2000" b="1" i="1" dirty="0"/>
              <a:t>筆頭発表者名：　○○　○○</a:t>
            </a:r>
            <a:endParaRPr lang="en-US" altLang="ja-JP" sz="2000" b="1" i="1" dirty="0"/>
          </a:p>
        </p:txBody>
      </p:sp>
      <p:sp>
        <p:nvSpPr>
          <p:cNvPr id="2" name="Rectangle 3"/>
          <p:cNvSpPr>
            <a:spLocks noGrp="1" noChangeArrowheads="1"/>
          </p:cNvSpPr>
          <p:nvPr>
            <p:ph idx="1"/>
          </p:nvPr>
        </p:nvSpPr>
        <p:spPr>
          <a:xfrm>
            <a:off x="1945005" y="3441210"/>
            <a:ext cx="8342312" cy="2982686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2000" b="1" dirty="0">
                <a:latin typeface="Arial" charset="0"/>
              </a:rPr>
              <a:t>演題発表に関連し、開示すべき</a:t>
            </a:r>
            <a:r>
              <a:rPr lang="en-US" altLang="ja-JP" sz="2000" b="1" dirty="0">
                <a:latin typeface="Arial" charset="0"/>
              </a:rPr>
              <a:t>CO I </a:t>
            </a:r>
            <a:r>
              <a:rPr lang="ja-JP" altLang="en-US" sz="2000" b="1" dirty="0">
                <a:latin typeface="Arial" charset="0"/>
              </a:rPr>
              <a:t>関係にある企業などとして、</a:t>
            </a:r>
            <a:endParaRPr lang="en-US" altLang="ja-JP" sz="20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2400" b="1" dirty="0">
                <a:latin typeface="Arial" charset="0"/>
              </a:rPr>
              <a:t>　</a:t>
            </a:r>
            <a:r>
              <a:rPr lang="ja-JP" altLang="en-US" sz="1800" b="1" dirty="0">
                <a:latin typeface="Arial" charset="0"/>
              </a:rPr>
              <a:t>  ①顧問：　　　　　　　　　　　　　　　　 なし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800" b="1" dirty="0">
                <a:latin typeface="Arial" charset="0"/>
              </a:rPr>
              <a:t>　　②株保有・利益：　　　　　　　　　　　なし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800" b="1" dirty="0">
                <a:latin typeface="Arial" charset="0"/>
              </a:rPr>
              <a:t>　　③特許使用料：　　　　　　　　　　　　なし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800" b="1" dirty="0">
                <a:latin typeface="Arial" charset="0"/>
              </a:rPr>
              <a:t>　　④講演料：　　　　　　　　　　　　　　　なし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800" b="1" dirty="0">
                <a:latin typeface="Arial" charset="0"/>
              </a:rPr>
              <a:t>　　⑤原稿料：　　　　　　　　　　　　  　　○○製薬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800" b="1" dirty="0">
                <a:latin typeface="Arial" charset="0"/>
              </a:rPr>
              <a:t>　　⑥受託研究・共同研究費：　　　　　○○製薬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800" b="1" dirty="0">
                <a:latin typeface="Arial" charset="0"/>
              </a:rPr>
              <a:t>　　⑦奨学寄付金：　 　　　　　　　　　　○○製薬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800" b="1" dirty="0">
                <a:latin typeface="Arial" charset="0"/>
              </a:rPr>
              <a:t>　　⑧寄付講座所属：　　　　　　　　　　あり（○○製薬）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800" b="1" dirty="0">
                <a:latin typeface="Arial" charset="0"/>
              </a:rPr>
              <a:t>　　⑨贈答品などの報酬：　　　　 　　　なし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US" altLang="ja-JP" sz="2000" b="1" dirty="0">
              <a:solidFill>
                <a:srgbClr val="FFFF1F"/>
              </a:solidFill>
              <a:latin typeface="Arial" charset="0"/>
            </a:endParaRPr>
          </a:p>
        </p:txBody>
      </p:sp>
      <p:sp>
        <p:nvSpPr>
          <p:cNvPr id="3077" name="正方形/長方形 4"/>
          <p:cNvSpPr>
            <a:spLocks noChangeArrowheads="1"/>
          </p:cNvSpPr>
          <p:nvPr/>
        </p:nvSpPr>
        <p:spPr bwMode="auto">
          <a:xfrm>
            <a:off x="580571" y="299381"/>
            <a:ext cx="11030858" cy="6283658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kumimoji="0" lang="ja-JP" altLang="en-US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41602" y="1785577"/>
            <a:ext cx="1063463" cy="107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円形吹き出し 6">
            <a:extLst>
              <a:ext uri="{FF2B5EF4-FFF2-40B4-BE49-F238E27FC236}">
                <a16:creationId xmlns:a16="http://schemas.microsoft.com/office/drawing/2014/main" id="{2641DC85-74D5-DB9A-31EA-E911FF2C2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6768" y="3886521"/>
            <a:ext cx="2503488" cy="1208088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r>
              <a:rPr kumimoji="0" lang="ja-JP" altLang="en-US" sz="1400" dirty="0"/>
              <a:t>「あり」の場合は、企業名・団体名を記入。</a:t>
            </a:r>
            <a:endParaRPr kumimoji="0" lang="en-US" altLang="ja-JP" sz="1400" dirty="0"/>
          </a:p>
          <a:p>
            <a:r>
              <a:rPr kumimoji="0" lang="ja-JP" altLang="en-US" sz="1400" dirty="0"/>
              <a:t>金額の記載は不要</a:t>
            </a:r>
            <a:endParaRPr kumimoji="0" lang="en-US" altLang="ja-JP" sz="1400" dirty="0"/>
          </a:p>
          <a:p>
            <a:r>
              <a:rPr kumimoji="0" lang="ja-JP" altLang="en-US" sz="1400" dirty="0"/>
              <a:t>です。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</TotalTime>
  <Words>130</Words>
  <Application>Microsoft Office PowerPoint</Application>
  <PresentationFormat>ワイド画面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テーマ</vt:lpstr>
      <vt:lpstr>第12回日本心筋症研究会 ＣＯ Ｉ 開示 　 筆頭発表者名：　○○　○○</vt:lpstr>
    </vt:vector>
  </TitlesOfParts>
  <Company>第17回日本心不全学会学術集会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第17回日本心不全学会学術集会</dc:creator>
  <cp:lastModifiedBy>Masako Keshino</cp:lastModifiedBy>
  <cp:revision>110</cp:revision>
  <dcterms:created xsi:type="dcterms:W3CDTF">2000-09-04T17:39:07Z</dcterms:created>
  <dcterms:modified xsi:type="dcterms:W3CDTF">2026-03-10T08:06:18Z</dcterms:modified>
</cp:coreProperties>
</file>