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CC99"/>
    <a:srgbClr val="2E9DB0"/>
    <a:srgbClr val="66CCFF"/>
    <a:srgbClr val="FFFF99"/>
    <a:srgbClr val="FFFF66"/>
    <a:srgbClr val="3399FF"/>
    <a:srgbClr val="0066FF"/>
    <a:srgbClr val="FFC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132" d="100"/>
          <a:sy n="132" d="100"/>
        </p:scale>
        <p:origin x="2016" y="120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223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77051" cy="511175"/>
          </a:xfrm>
          <a:prstGeom prst="rect">
            <a:avLst/>
          </a:prstGeom>
        </p:spPr>
        <p:txBody>
          <a:bodyPr vert="horz" lIns="91402" tIns="45700" rIns="91402" bIns="45700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5424" y="3"/>
            <a:ext cx="3077051" cy="511175"/>
          </a:xfrm>
          <a:prstGeom prst="rect">
            <a:avLst/>
          </a:prstGeom>
        </p:spPr>
        <p:txBody>
          <a:bodyPr vert="horz" lIns="91402" tIns="45700" rIns="91402" bIns="45700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2024/11/7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721853"/>
            <a:ext cx="3077051" cy="511175"/>
          </a:xfrm>
          <a:prstGeom prst="rect">
            <a:avLst/>
          </a:prstGeom>
        </p:spPr>
        <p:txBody>
          <a:bodyPr vert="horz" lIns="91402" tIns="45700" rIns="91402" bIns="45700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5424" y="9721853"/>
            <a:ext cx="3077051" cy="511175"/>
          </a:xfrm>
          <a:prstGeom prst="rect">
            <a:avLst/>
          </a:prstGeom>
        </p:spPr>
        <p:txBody>
          <a:bodyPr vert="horz" lIns="91402" tIns="45700" rIns="91402" bIns="45700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78640" cy="512763"/>
          </a:xfrm>
          <a:prstGeom prst="rect">
            <a:avLst/>
          </a:prstGeom>
        </p:spPr>
        <p:txBody>
          <a:bodyPr vert="horz" lIns="109827" tIns="54914" rIns="109827" bIns="54914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3838" y="3"/>
            <a:ext cx="3078640" cy="512763"/>
          </a:xfrm>
          <a:prstGeom prst="rect">
            <a:avLst/>
          </a:prstGeom>
        </p:spPr>
        <p:txBody>
          <a:bodyPr vert="horz" lIns="109827" tIns="54914" rIns="109827" bIns="54914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2024/11/7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968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9827" tIns="54914" rIns="109827" bIns="5491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092" y="4862513"/>
            <a:ext cx="5683886" cy="4605337"/>
          </a:xfrm>
          <a:prstGeom prst="rect">
            <a:avLst/>
          </a:prstGeom>
        </p:spPr>
        <p:txBody>
          <a:bodyPr vert="horz" lIns="109827" tIns="54914" rIns="109827" bIns="54914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0266"/>
            <a:ext cx="3078640" cy="512761"/>
          </a:xfrm>
          <a:prstGeom prst="rect">
            <a:avLst/>
          </a:prstGeom>
        </p:spPr>
        <p:txBody>
          <a:bodyPr vert="horz" lIns="109827" tIns="54914" rIns="109827" bIns="54914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3838" y="9720266"/>
            <a:ext cx="3078640" cy="512761"/>
          </a:xfrm>
          <a:prstGeom prst="rect">
            <a:avLst/>
          </a:prstGeom>
        </p:spPr>
        <p:txBody>
          <a:bodyPr vert="horz" lIns="109827" tIns="54914" rIns="109827" bIns="54914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73" indent="-285758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34" indent="-228607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49" indent="-228607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62" indent="-228607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75" indent="-228607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90" indent="-228607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103" indent="-228607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318" indent="-228607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108742" y="96143"/>
            <a:ext cx="6946903" cy="5184577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108741" y="96143"/>
            <a:ext cx="6946904" cy="1037196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2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38</a:t>
            </a:r>
            <a:r>
              <a:rPr lang="ja-JP" altLang="en-US" sz="2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回日本耳鼻咽喉科頭頸部外科学会秋季大会</a:t>
            </a:r>
            <a:endParaRPr lang="en-US" altLang="ja-JP" sz="2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22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2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送付状</a:t>
            </a:r>
            <a:r>
              <a:rPr lang="en-US" altLang="ja-JP" sz="22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eaLnBrk="1" hangingPunct="1">
              <a:defRPr/>
            </a:pPr>
            <a:r>
              <a:rPr lang="ja-JP" altLang="en-US" sz="22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掲示用ポスター・設置用チラシ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792505"/>
              </p:ext>
            </p:extLst>
          </p:nvPr>
        </p:nvGraphicFramePr>
        <p:xfrm>
          <a:off x="108743" y="1133340"/>
          <a:ext cx="6946900" cy="41473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9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8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3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97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4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学会名・研究会名・団体名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3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167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ご所属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3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167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3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167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ご連絡先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(TEL)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3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0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個数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／</a:t>
                      </a:r>
                    </a:p>
                  </a:txBody>
                  <a:tcPr marL="91435" marR="91435" marT="45707" marB="45707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90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r>
                        <a:rPr lang="en-US" altLang="zh-CN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606-0001</a:t>
                      </a:r>
                      <a:r>
                        <a:rPr lang="ja-JP" altLang="en-US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京都市左京区岩倉大鷺町</a:t>
                      </a:r>
                      <a:r>
                        <a:rPr lang="en-US" altLang="ja-JP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422</a:t>
                      </a:r>
                      <a:r>
                        <a:rPr lang="ja-JP" altLang="en-US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番地</a:t>
                      </a:r>
                      <a:endParaRPr lang="en-US" altLang="ja-JP" sz="1300" b="1" i="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国立京都国際会館　１</a:t>
                      </a:r>
                      <a:r>
                        <a:rPr lang="en-US" altLang="ja-JP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</a:t>
                      </a:r>
                      <a:r>
                        <a:rPr lang="ja-JP" altLang="en-US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Room157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  <a:r>
                        <a:rPr lang="ja-JP" altLang="en-US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回日本耳鼻咽喉科頭頸部外科学会秋季大会　運営本部宛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lang="ja-JP" altLang="en-US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lang="en-US" altLang="ja-JP" sz="1300" b="1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075-705-1231</a:t>
                      </a:r>
                      <a:endParaRPr lang="ja-JP" altLang="en-US" sz="1300" b="1" i="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29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必着日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2000" b="1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)14</a:t>
                      </a:r>
                      <a:r>
                        <a:rPr kumimoji="1" lang="ja-JP" altLang="en-US" sz="2000" b="1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以降着指定</a:t>
                      </a:r>
                    </a:p>
                  </a:txBody>
                  <a:tcPr marL="91435" marR="91435" marT="45707" marB="45707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9143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必要事項を全てご記入の上、必ず荷物側面の見えやすい場所に</a:t>
                      </a:r>
                      <a:r>
                        <a:rPr lang="ja-JP" altLang="en-US" sz="13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本送付状は</a:t>
                      </a:r>
                      <a:r>
                        <a:rPr lang="ja-JP" altLang="en-US" sz="13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9B6C179-6A83-6AA9-D3F9-9EFA1EFDF489}"/>
              </a:ext>
            </a:extLst>
          </p:cNvPr>
          <p:cNvSpPr txBox="1"/>
          <p:nvPr/>
        </p:nvSpPr>
        <p:spPr>
          <a:xfrm>
            <a:off x="6275923" y="2976463"/>
            <a:ext cx="51809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個口</a:t>
            </a:r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111</Words>
  <Application>Microsoft Office PowerPoint</Application>
  <PresentationFormat>B5 (ISO) 176x250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江副 綾子 (Ryoko Ezoe)</cp:lastModifiedBy>
  <cp:revision>117</cp:revision>
  <cp:lastPrinted>2024-03-28T09:42:13Z</cp:lastPrinted>
  <dcterms:created xsi:type="dcterms:W3CDTF">2011-01-14T11:42:04Z</dcterms:created>
  <dcterms:modified xsi:type="dcterms:W3CDTF">2024-11-07T02:22:36Z</dcterms:modified>
</cp:coreProperties>
</file>