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6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9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7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1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0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13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01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05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9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3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1A038F"/>
            </a:gs>
            <a:gs pos="0">
              <a:srgbClr val="1A038F"/>
            </a:gs>
            <a:gs pos="100000">
              <a:srgbClr val="1A038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4303D-CAE1-4CA8-A698-E4A03EB06B09}" type="datetimeFigureOut">
              <a:rPr kumimoji="1" lang="ja-JP" altLang="en-US" smtClean="0"/>
              <a:t>2019/2/19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213F-6EC4-45A1-9070-2F1D34294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38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脳動脈瘤の外科治療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演題名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5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日本脳卒中病院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施設名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脳卒中　太郎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氏名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6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888280" y="4963194"/>
            <a:ext cx="10685412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筆頭演者は日本脳神経外科学会へ過去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自己申告を完了しています。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本演題の発表に際して開示すべき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はありません。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83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52765" y="1683182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脳動脈瘤の外科治療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演題名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871121" y="3166222"/>
            <a:ext cx="6372797" cy="101785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日本脳卒中病院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施設名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脳卒中　太郎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氏名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888280" y="5041572"/>
            <a:ext cx="10685412" cy="722390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筆頭演者は日本脳神経外科学会へ過去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自己申告を完了しています。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2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stitleTxt">
            <a:extLst>
              <a:ext uri="{FF2B5EF4-FFF2-40B4-BE49-F238E27FC236}">
                <a16:creationId xmlns:a16="http://schemas.microsoft.com/office/drawing/2014/main" id="{8F710822-8B42-4138-9341-BD25005FFA9D}"/>
              </a:ext>
            </a:extLst>
          </p:cNvPr>
          <p:cNvSpPr txBox="1"/>
          <p:nvPr/>
        </p:nvSpPr>
        <p:spPr>
          <a:xfrm>
            <a:off x="1726639" y="1082291"/>
            <a:ext cx="9001125" cy="703924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筆頭演者のＣＯＩ開示</a:t>
            </a:r>
          </a:p>
        </p:txBody>
      </p:sp>
      <p:sp>
        <p:nvSpPr>
          <p:cNvPr id="3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2050871" y="3166221"/>
            <a:ext cx="6372797" cy="3110736"/>
          </a:xfrm>
          <a:prstGeom prst="rect">
            <a:avLst/>
          </a:prstGeom>
          <a:noFill/>
        </p:spPr>
        <p:txBody>
          <a:bodyPr vert="horz" lIns="90011" tIns="46806" rIns="90011" bIns="46806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①　役員、顧問職：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②　株の保有：　　　 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③　特許権使用料： 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④　講演料：　　　　　あり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○○製薬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⑤　原稿料：　　　　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⑥　研究費：　　　　　あり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○○製薬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⑦　その他：　　　　　なし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4" name="chraffTxt2">
            <a:extLst>
              <a:ext uri="{FF2B5EF4-FFF2-40B4-BE49-F238E27FC236}">
                <a16:creationId xmlns:a16="http://schemas.microsoft.com/office/drawing/2014/main" id="{AD4E9AA6-BAFE-47B1-B444-383F18DDB212}"/>
              </a:ext>
            </a:extLst>
          </p:cNvPr>
          <p:cNvSpPr txBox="1"/>
          <p:nvPr/>
        </p:nvSpPr>
        <p:spPr>
          <a:xfrm>
            <a:off x="1436916" y="1958057"/>
            <a:ext cx="10192187" cy="1036322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日本脳神経外科学会への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自己申告を完了しており、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過去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年間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いずれも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月～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12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において本講演に関して開示すべき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ＣＯＩは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以下の通りです。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  <p:sp>
        <p:nvSpPr>
          <p:cNvPr id="5" name="右中かっこ 4"/>
          <p:cNvSpPr/>
          <p:nvPr/>
        </p:nvSpPr>
        <p:spPr>
          <a:xfrm>
            <a:off x="7863842" y="3302004"/>
            <a:ext cx="418011" cy="2978332"/>
          </a:xfrm>
          <a:prstGeom prst="rightBrac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chrnameTxt1">
            <a:extLst>
              <a:ext uri="{FF2B5EF4-FFF2-40B4-BE49-F238E27FC236}">
                <a16:creationId xmlns:a16="http://schemas.microsoft.com/office/drawing/2014/main" id="{0AE86AA6-22CA-411A-957C-F8DFC57823F2}"/>
              </a:ext>
            </a:extLst>
          </p:cNvPr>
          <p:cNvSpPr txBox="1"/>
          <p:nvPr/>
        </p:nvSpPr>
        <p:spPr>
          <a:xfrm>
            <a:off x="8617135" y="4528463"/>
            <a:ext cx="2786742" cy="525413"/>
          </a:xfrm>
          <a:prstGeom prst="rect">
            <a:avLst/>
          </a:prstGeom>
          <a:noFill/>
        </p:spPr>
        <p:txBody>
          <a:bodyPr vert="horz" wrap="square" lIns="90011" tIns="46806" rIns="90011" bIns="46806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金額は開示不要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PｺﾞｼｯｸE" panose="020B0900000000000000" pitchFamily="50" charset="-128"/>
              <a:ea typeface="HGPｺﾞｼｯｸE" panose="020B09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142</Words>
  <Application>Microsoft Office PowerPoint</Application>
  <PresentationFormat>ワイド画面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HGPｺﾞｼｯｸE</vt:lpstr>
      <vt:lpstr>ＭＳ Ｐゴシック</vt:lpstr>
      <vt:lpstr>游ゴシック</vt:lpstr>
      <vt:lpstr>游ゴシック Light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ryo2-nagai</dc:creator>
  <cp:lastModifiedBy>ryo2-nagai</cp:lastModifiedBy>
  <cp:revision>1</cp:revision>
  <dcterms:created xsi:type="dcterms:W3CDTF">2019-02-19T06:55:54Z</dcterms:created>
  <dcterms:modified xsi:type="dcterms:W3CDTF">2019-02-19T07:00:23Z</dcterms:modified>
</cp:coreProperties>
</file>