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BF516-B37E-4F9A-9B3F-15CE2FBC2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527761-54B0-4643-94AA-E90417CA4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3B6EB-E917-4AEF-A765-05848FC0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DF43A9-80C6-423D-99BF-A10437B1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2A854-F987-42C2-827A-CFDCCB21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79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D31B8-6508-4E66-9813-02A29A71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09533D-5F57-445D-A145-4BAC2C59C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13367E-9DBF-4043-9095-9E514DDB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FDC32D-ED27-444F-BAA6-849191BF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297CF-9F45-4C7F-8279-A3984A98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76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505885-E93C-494E-B6BF-45E7F7715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CFA9A0-1720-4095-99FD-1DC8D8FB3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07428F-6A56-47F7-914F-6D53871E6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D26C14-BA06-4E20-98FA-685CC4963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AD28F8-0B1D-4D23-BAB1-2AC3A141B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0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538C6F-A63D-453C-97B7-4CAF2F900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36A055-9413-43A3-932B-79015CFF9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3ED5AC-94C2-4182-BFC5-221694C4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11849A-833C-40EC-90FF-2E80A923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9DAB24-BB9B-4DF2-963E-8679811E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6B9312-F9EA-4D49-9844-96944EF5E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6E4603-535C-4BE5-A92D-5230878DC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C10DF4-E147-4ED8-9DBD-2FFF5602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E019D-1904-4A29-9769-298AB3037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DE21B5-4013-4AC5-8AB6-ED643D11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7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7CE468-01C8-47ED-B92E-9A880913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FF579B-5926-4F65-82D1-047D18845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25A7A5-F899-4147-B258-73CF87B7E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01D89E-F560-4D0D-A19D-234B7194A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4637AD-08E9-4FFA-A398-CC6F25A1A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4C2FE9-3835-4BC7-8487-2260F75C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7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E23BE-728A-4A88-AF51-F11829B7C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8C15AC-276E-42D5-934D-F03FC5A52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310F88-71AB-44BB-9B43-492659373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9C1856-6991-4A2A-9F1A-8812ACDE11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4076ADA-1E47-404B-B2FE-BFFA5D6325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E586FBD-D855-4A2D-8F5A-4961A9408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2D01B4-FA7D-4BA2-AF04-446F8267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D077340-9232-4E22-8419-8BE85590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42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A74087-4225-4BB8-9C8D-EBAC5B0C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7059626-02A4-4EA5-A35C-FC240D84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168DD2D-B09C-463D-90BF-F2691C12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1F6624-146E-48E5-9BCB-157BA0E3F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65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680C0F-C40B-4264-ADB6-EB5F5DABE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D2EE06-6D6A-4227-A681-800B9B2C7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52FD2-C350-4945-96FA-743FCE6C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96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FDED5-3387-4818-A118-00777AA5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61FA36-72C5-432D-B080-5D17AE7EE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32E124-F50D-4A35-95F6-F5D3CBB65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832F20-07D3-4EE7-8D09-52CF1356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10AF1F-899F-4915-9A9D-67CAC73A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C797F7-285E-450F-9C02-5BDFFAF67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32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38B301-6BF0-4CEA-B2CD-76E59116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60085BC-AC6E-42B7-9A30-43924403B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2A2915-037D-45B3-A73E-51C3DDCD7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92079D-7136-48DE-90BA-D30ACD7C6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72B257-A9F5-4A14-A8B5-FA59676D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8D72F5-340B-4D0F-9E1B-BE25CA3C8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50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DE1CA40-43B3-4012-AD37-53255582C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CB3476-09BE-477B-94F2-13124CD01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31FBE8-ACA6-4603-B7DA-66A666DB7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586A6-7BBA-486D-B579-A1C1FE5F9370}" type="datetimeFigureOut">
              <a:rPr kumimoji="1" lang="ja-JP" altLang="en-US" smtClean="0"/>
              <a:t>2023/10/2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D83BDE-871C-4B1F-A942-4918FBD730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1272FC-0E36-426A-B8A7-9DA9EDF06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FC94E-2709-4743-BD3B-3E44C1DCC7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40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66DDBED-0605-44A1-829E-7DA03894E2FE}"/>
              </a:ext>
            </a:extLst>
          </p:cNvPr>
          <p:cNvSpPr txBox="1"/>
          <p:nvPr/>
        </p:nvSpPr>
        <p:spPr>
          <a:xfrm>
            <a:off x="1344891" y="481664"/>
            <a:ext cx="9502218" cy="31700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endParaRPr lang="en-US" altLang="ja-JP" dirty="0"/>
          </a:p>
          <a:p>
            <a:pPr algn="ctr">
              <a:lnSpc>
                <a:spcPts val="2400"/>
              </a:lnSpc>
            </a:pPr>
            <a:r>
              <a:rPr lang="ja-JP" altLang="ja-JP" sz="2000" b="1" dirty="0"/>
              <a:t>第</a:t>
            </a:r>
            <a:r>
              <a:rPr lang="en-US" altLang="ja-JP" sz="2000" b="1" dirty="0"/>
              <a:t>31</a:t>
            </a:r>
            <a:r>
              <a:rPr lang="ja-JP" altLang="ja-JP" sz="2000" b="1" dirty="0"/>
              <a:t>回日本胎盤学会学術集会</a:t>
            </a:r>
          </a:p>
          <a:p>
            <a:pPr algn="ctr">
              <a:lnSpc>
                <a:spcPts val="2400"/>
              </a:lnSpc>
            </a:pPr>
            <a:r>
              <a:rPr lang="ja-JP" altLang="ja-JP" sz="2000" b="1" dirty="0"/>
              <a:t>第</a:t>
            </a:r>
            <a:r>
              <a:rPr lang="en-US" altLang="ja-JP" sz="2000" b="1" dirty="0"/>
              <a:t>41</a:t>
            </a:r>
            <a:r>
              <a:rPr lang="ja-JP" altLang="ja-JP" sz="2000" b="1" dirty="0"/>
              <a:t>回日本絨毛性疾患研究会</a:t>
            </a:r>
            <a:endParaRPr lang="en-US" altLang="ja-JP" sz="2000" b="1" dirty="0"/>
          </a:p>
          <a:p>
            <a:pPr algn="ctr">
              <a:lnSpc>
                <a:spcPts val="2400"/>
              </a:lnSpc>
            </a:pPr>
            <a:r>
              <a:rPr lang="en-US" altLang="ja-JP" dirty="0"/>
              <a:t> </a:t>
            </a:r>
            <a:endParaRPr lang="en-US" altLang="ja-JP" sz="900" dirty="0"/>
          </a:p>
          <a:p>
            <a:pPr algn="ctr"/>
            <a:r>
              <a:rPr lang="ja-JP" altLang="en-US" sz="4400" b="1" dirty="0"/>
              <a:t>利益相反状態の開示</a:t>
            </a:r>
            <a:endParaRPr lang="en-US" altLang="ja-JP" sz="4400" b="1" dirty="0"/>
          </a:p>
          <a:p>
            <a:endParaRPr lang="en-US" altLang="ja-JP" dirty="0"/>
          </a:p>
          <a:p>
            <a:pPr algn="ctr"/>
            <a:r>
              <a:rPr lang="ja-JP" altLang="en-US" sz="2000" b="1" dirty="0"/>
              <a:t>筆頭演者氏名：○○○○○</a:t>
            </a:r>
            <a:endParaRPr lang="en-US" altLang="ja-JP" sz="2000" b="1" dirty="0"/>
          </a:p>
          <a:p>
            <a:pPr algn="ctr"/>
            <a:r>
              <a:rPr lang="ja-JP" altLang="en-US" sz="2000" b="1" dirty="0"/>
              <a:t>所属：△△△△△　産婦人科</a:t>
            </a:r>
            <a:endParaRPr lang="en-US" altLang="ja-JP" sz="2000" b="1" dirty="0"/>
          </a:p>
          <a:p>
            <a:endParaRPr lang="ja-JP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7A4902B-3144-4DDC-91E4-DBB3AD793A1C}"/>
              </a:ext>
            </a:extLst>
          </p:cNvPr>
          <p:cNvSpPr txBox="1"/>
          <p:nvPr/>
        </p:nvSpPr>
        <p:spPr>
          <a:xfrm>
            <a:off x="1484329" y="4522682"/>
            <a:ext cx="9223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今回の演題発表に関連し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開示すべき利益相反</a:t>
            </a:r>
            <a:r>
              <a:rPr lang="ja-JP" altLang="en-US" sz="3200" b="1" dirty="0"/>
              <a:t>状態はありません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9576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49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與田 砂登美</dc:creator>
  <cp:lastModifiedBy>與田 砂登美</cp:lastModifiedBy>
  <cp:revision>6</cp:revision>
  <dcterms:created xsi:type="dcterms:W3CDTF">2023-06-07T07:59:03Z</dcterms:created>
  <dcterms:modified xsi:type="dcterms:W3CDTF">2023-10-02T07:38:49Z</dcterms:modified>
</cp:coreProperties>
</file>