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4A"/>
    <a:srgbClr val="CCFF66"/>
    <a:srgbClr val="E1FFE1"/>
    <a:srgbClr val="FFCC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73" d="100"/>
          <a:sy n="73" d="100"/>
        </p:scale>
        <p:origin x="13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547670" y="1755998"/>
            <a:ext cx="813690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回日本胎盤学会学術集会・第</a:t>
            </a: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回日本絨毛性疾患研究会</a:t>
            </a:r>
            <a:endParaRPr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712572"/>
            <a:ext cx="2520280" cy="400110"/>
          </a:xfrm>
          <a:prstGeom prst="rect">
            <a:avLst/>
          </a:prstGeom>
          <a:solidFill>
            <a:srgbClr val="CCFF66"/>
          </a:solidFill>
          <a:ln w="15875">
            <a:solidFill>
              <a:srgbClr val="00A4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ポスター・チラシ用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22286"/>
            <a:ext cx="5616624" cy="10365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200"/>
              </a:lnSpc>
              <a:buNone/>
            </a:pP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九州大学　百年講堂 </a:t>
            </a:r>
            <a:r>
              <a:rPr lang="en-US" altLang="ja-JP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1F</a:t>
            </a: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 クローク　</a:t>
            </a:r>
            <a:r>
              <a:rPr lang="ja-JP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宛</a:t>
            </a:r>
            <a:endParaRPr lang="en-US" altLang="zh-TW" sz="1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2200"/>
              </a:lnSpc>
              <a:buNone/>
            </a:pP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812-8582</a:t>
            </a: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福岡市東区馬出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3-1-1</a:t>
            </a:r>
          </a:p>
          <a:p>
            <a:pPr>
              <a:lnSpc>
                <a:spcPts val="2200"/>
              </a:lnSpc>
              <a:buNone/>
            </a:pP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092-642-6257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　携帯：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090-9835-1143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（古川）</a:t>
            </a:r>
            <a:endParaRPr lang="en-US" altLang="ja-JP" sz="16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037C0A33-99D2-4A2B-BFF8-566D7DB68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10759"/>
              </p:ext>
            </p:extLst>
          </p:nvPr>
        </p:nvGraphicFramePr>
        <p:xfrm>
          <a:off x="699805" y="2415285"/>
          <a:ext cx="7832635" cy="3897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069">
                  <a:extLst>
                    <a:ext uri="{9D8B030D-6E8A-4147-A177-3AD203B41FA5}">
                      <a16:colId xmlns:a16="http://schemas.microsoft.com/office/drawing/2014/main" val="3753444701"/>
                    </a:ext>
                  </a:extLst>
                </a:gridCol>
                <a:gridCol w="3556278">
                  <a:extLst>
                    <a:ext uri="{9D8B030D-6E8A-4147-A177-3AD203B41FA5}">
                      <a16:colId xmlns:a16="http://schemas.microsoft.com/office/drawing/2014/main" val="28286606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189781065"/>
                    </a:ext>
                  </a:extLst>
                </a:gridCol>
              </a:tblGrid>
              <a:tr h="598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学会名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82916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所属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205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到着日時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　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11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月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日（木） 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14:00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～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16:00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　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kumimoji="1" lang="ja-JP" altLang="en-US" sz="2200" b="1" dirty="0">
                          <a:solidFill>
                            <a:schemeClr val="tx1"/>
                          </a:solidFill>
                        </a:rPr>
                        <a:t>必着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476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担当者名 </a:t>
                      </a:r>
                      <a:r>
                        <a:rPr kumimoji="1" lang="en-US" altLang="ja-JP" sz="2000" dirty="0"/>
                        <a:t>/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携帯番号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55226164"/>
                  </a:ext>
                </a:extLst>
              </a:tr>
              <a:tr h="559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内容物 </a:t>
                      </a:r>
                      <a:r>
                        <a:rPr kumimoji="1" lang="en-US" altLang="ja-JP" sz="2000" dirty="0"/>
                        <a:t>/</a:t>
                      </a:r>
                    </a:p>
                    <a:p>
                      <a:pPr algn="ctr"/>
                      <a:r>
                        <a:rPr kumimoji="1" lang="ja-JP" altLang="en-US" sz="2000" dirty="0"/>
                        <a:t>個口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　　　</a:t>
                      </a:r>
                      <a:r>
                        <a:rPr kumimoji="1" lang="ja-JP" altLang="en-US" sz="2200" dirty="0"/>
                        <a:t>　／ 　　個口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16135469"/>
                  </a:ext>
                </a:extLst>
              </a:tr>
              <a:tr h="74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その他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事務局にて開封･設置させていただきます。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コピーしてすべての荷物に貼付してください。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7584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05339F-B5AC-9BD5-0D31-6C0BF9B34E19}"/>
              </a:ext>
            </a:extLst>
          </p:cNvPr>
          <p:cNvSpPr txBox="1"/>
          <p:nvPr/>
        </p:nvSpPr>
        <p:spPr>
          <a:xfrm>
            <a:off x="2339752" y="415066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担当者名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F7645-9162-626A-2A71-80B0FDE33DD8}"/>
              </a:ext>
            </a:extLst>
          </p:cNvPr>
          <p:cNvSpPr txBox="1"/>
          <p:nvPr/>
        </p:nvSpPr>
        <p:spPr>
          <a:xfrm>
            <a:off x="5940152" y="415066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携帯番号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A55FA5-47DB-0418-6711-DCD30E1E8E19}"/>
              </a:ext>
            </a:extLst>
          </p:cNvPr>
          <p:cNvSpPr txBox="1"/>
          <p:nvPr/>
        </p:nvSpPr>
        <p:spPr>
          <a:xfrm>
            <a:off x="2337547" y="486916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内容物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3659A4-3681-F2A0-CA4D-F959AAACA494}"/>
              </a:ext>
            </a:extLst>
          </p:cNvPr>
          <p:cNvSpPr txBox="1"/>
          <p:nvPr/>
        </p:nvSpPr>
        <p:spPr>
          <a:xfrm>
            <a:off x="5940152" y="486881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個口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95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與田 砂登美</cp:lastModifiedBy>
  <cp:revision>102</cp:revision>
  <cp:lastPrinted>2023-09-15T01:43:47Z</cp:lastPrinted>
  <dcterms:created xsi:type="dcterms:W3CDTF">2007-01-25T08:42:07Z</dcterms:created>
  <dcterms:modified xsi:type="dcterms:W3CDTF">2023-09-15T01:46:49Z</dcterms:modified>
</cp:coreProperties>
</file>