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0186AB-778B-C5CE-97A8-F4BC2D726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BA5106F-C89F-010A-4934-D30B8E822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851AAA-03BE-A14D-0E41-E4F3D8EB3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0AF3F2-F359-27D6-BF8D-02D2C049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5C7EE7-4F2A-BA5E-C686-27F9D727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5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27D39B-A89D-6254-EFEE-CAEEF404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CF3B7C-C3DE-C416-3E97-6E9BFB427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81F484-05A4-1DF2-FDB6-F4B3F0D1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23E95-23C3-1CBD-0B1E-B044E1807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F119AD-230F-F8AD-0DC0-219E09A4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80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928F7BA-E9A6-1FAF-7A99-97211DF75D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B1B994-2ACF-E4E8-DAB5-477302F17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C7376F-3B69-2208-52EF-3112D5653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ACCA9A-DF06-7617-8E08-0D6432293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106295-B322-53BB-E17C-09817F7C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26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3BA5-F497-24AD-59B2-165A3B46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279C99-0CA9-D092-C1B2-CFA8035BA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127821-5172-3799-DCCE-DFAD314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CDA5C9-1255-C8B1-BDF1-7ABF9859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536C01-17C7-C3C6-4EDC-D870F265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54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03F8EB-44F4-6AA5-4AF4-2585E2C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C3F26B-6CDA-5811-5579-716D9FF4B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F2BFCD-F6EF-A678-154F-517F2263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FA6164-9BD9-53CA-8195-146F8135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82493E-718F-F21C-CA3F-69DB98F0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40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5FE86-4AFB-992F-7835-265FD841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ADA5C9-F761-2DBC-E2AF-D0D18957F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30A38FE-2975-7BC3-81B5-421BD8190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10997B-220A-6058-F036-F5E1130D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29B796-35A6-B6DE-124F-A8087FAE2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BA7A4D-1BCD-EDAC-2521-459B2B2C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42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A0BFA5-968A-1762-6C18-35E257A2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19A6E1-1CA6-08ED-D96C-B6D4E899D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600A1E-503F-101D-17BE-F3C99EE69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3965772-C984-C66A-6044-EF44BC5E5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2C9630-0823-9C6F-1E4A-94385C6AF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4685454-65F4-50F5-A5A9-8D50FE773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E8ED15-0384-38A2-DB4C-D5C98F5AC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7CD2A5-BD51-A387-0F89-F059CAB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74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49959-8805-FAF3-C829-6AE782DA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1CFE766-24DD-241C-BBCD-1A940D695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F9351F-C47E-7988-15F2-34893449A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6F75694-D987-AFC2-B86B-34A5B07E7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82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B7D4BC-95B5-03F0-D98B-3428A5E1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543688F-B784-9024-F336-F0D340A9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E14497-8456-4455-57CC-7310B327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83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D3CFA5-3895-E58D-0CCD-12F5FA9B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A760DC-2CAE-EE7F-C691-211679508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82DA66-5939-C672-6E37-E1916F53D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2FB37D-6141-214D-1F1C-8E543E700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95D889-AF10-8AEB-BCFF-BEC5E19D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604CED-1F63-98FE-6FDA-2338374E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15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67BC11-E881-7775-B0AD-347F4EC5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2A237A9-D45E-09F4-B799-3A1AE8109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BDFF125-5CD8-37F5-76B0-695F7C8DB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D4C9EB-E55C-3424-CFF4-2A9E69D6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4F60F40-F8C5-C832-11FB-FF7D5661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5BDC8A-3846-69AD-2F7B-76C87C25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21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BECFC30-803D-7F15-4736-94ADCE201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3F566B-2398-4E43-F77B-EC687EAA8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76CDBE-FF1A-2D0D-3286-8A0D94EEA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E986D0-8BAD-DD92-D29A-A891E940B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F6192-50FD-AF98-4346-835F14244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751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DF86D9-B1E5-440F-9847-A3BA95D0A756}"/>
              </a:ext>
            </a:extLst>
          </p:cNvPr>
          <p:cNvSpPr txBox="1"/>
          <p:nvPr/>
        </p:nvSpPr>
        <p:spPr>
          <a:xfrm>
            <a:off x="9767911" y="137991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開示書式（様式</a:t>
            </a:r>
            <a:r>
              <a:rPr kumimoji="1" lang="en-US" altLang="ja-JP" sz="2000"/>
              <a:t>1</a:t>
            </a:r>
            <a:r>
              <a:rPr kumimoji="1" lang="ja-JP" altLang="en-US" sz="2000"/>
              <a:t>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DEF62D-BB2B-98E8-AD77-099A88DBDEF6}"/>
              </a:ext>
            </a:extLst>
          </p:cNvPr>
          <p:cNvSpPr txBox="1"/>
          <p:nvPr/>
        </p:nvSpPr>
        <p:spPr>
          <a:xfrm>
            <a:off x="1242060" y="1113550"/>
            <a:ext cx="970788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600"/>
              <a:t>第</a:t>
            </a:r>
            <a:r>
              <a:rPr lang="en-US" altLang="ja-JP" sz="3600"/>
              <a:t>80</a:t>
            </a:r>
            <a:r>
              <a:rPr lang="ja-JP" altLang="en-US" sz="3600"/>
              <a:t>回日本体力医学会大会</a:t>
            </a:r>
          </a:p>
          <a:p>
            <a:pPr algn="ctr"/>
            <a:r>
              <a:rPr lang="en-US" altLang="ja-JP" sz="3600"/>
              <a:t>COI </a:t>
            </a:r>
            <a:r>
              <a:rPr lang="ja-JP" altLang="en-US" sz="3600"/>
              <a:t>開示</a:t>
            </a:r>
            <a:endParaRPr lang="en-US" altLang="ja-JP" sz="3600"/>
          </a:p>
          <a:p>
            <a:pPr algn="ctr"/>
            <a:endParaRPr lang="ja-JP" altLang="en-US" sz="20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995835-6218-490F-BCA5-B9D3B7F42EFE}"/>
              </a:ext>
            </a:extLst>
          </p:cNvPr>
          <p:cNvSpPr txBox="1"/>
          <p:nvPr/>
        </p:nvSpPr>
        <p:spPr>
          <a:xfrm>
            <a:off x="854964" y="5003994"/>
            <a:ext cx="9707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/>
              <a:t>演題発表内容に関連し、開示すべき</a:t>
            </a:r>
            <a:r>
              <a:rPr lang="en-US" altLang="ja-JP" sz="2000"/>
              <a:t>COI</a:t>
            </a:r>
            <a:r>
              <a:rPr lang="ja-JP" altLang="en-US" sz="2000"/>
              <a:t>関係にある企業等はありません。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DB7E9F3-45A0-1753-DA7D-AFE9AED27EC1}"/>
              </a:ext>
            </a:extLst>
          </p:cNvPr>
          <p:cNvSpPr txBox="1"/>
          <p:nvPr/>
        </p:nvSpPr>
        <p:spPr>
          <a:xfrm>
            <a:off x="3046476" y="2851350"/>
            <a:ext cx="68381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/>
              <a:t>●●●●●●●●</a:t>
            </a:r>
            <a:endParaRPr lang="en-US" altLang="ja-JP" sz="2800"/>
          </a:p>
          <a:p>
            <a:r>
              <a:rPr lang="en-US" altLang="ja-JP" sz="2800"/>
              <a:t>○○○○</a:t>
            </a:r>
          </a:p>
          <a:p>
            <a:r>
              <a:rPr lang="en-US" altLang="ja-JP" sz="2800"/>
              <a:t>☐☐☐</a:t>
            </a:r>
            <a:r>
              <a:rPr lang="ja-JP" altLang="en-US" sz="2800"/>
              <a:t>、</a:t>
            </a:r>
            <a:r>
              <a:rPr lang="en-US" altLang="ja-JP" sz="2800"/>
              <a:t>☐☐☐</a:t>
            </a:r>
            <a:r>
              <a:rPr lang="ja-JP" altLang="en-US" sz="2800"/>
              <a:t>、</a:t>
            </a:r>
            <a:r>
              <a:rPr lang="en-US" altLang="ja-JP" sz="2800"/>
              <a:t> ☐☐☐</a:t>
            </a:r>
            <a:r>
              <a:rPr lang="ja-JP" altLang="en-US" sz="2800"/>
              <a:t>、</a:t>
            </a:r>
            <a:r>
              <a:rPr lang="en-US" altLang="ja-JP" sz="2800"/>
              <a:t>☐☐☐</a:t>
            </a:r>
            <a:endParaRPr lang="ja-JP" altLang="en-US" sz="200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7226A7-139F-89F6-8157-550106DEAFFD}"/>
              </a:ext>
            </a:extLst>
          </p:cNvPr>
          <p:cNvSpPr txBox="1"/>
          <p:nvPr/>
        </p:nvSpPr>
        <p:spPr>
          <a:xfrm>
            <a:off x="452628" y="2851351"/>
            <a:ext cx="24643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ja-JP" altLang="en-US" sz="2800"/>
              <a:t>演題名</a:t>
            </a:r>
            <a:r>
              <a:rPr lang="en-US" altLang="ja-JP" sz="2800"/>
              <a:t>:</a:t>
            </a:r>
          </a:p>
          <a:p>
            <a:pPr algn="r"/>
            <a:r>
              <a:rPr lang="ja-JP" altLang="en-US" sz="2800"/>
              <a:t>筆頭著者名</a:t>
            </a:r>
            <a:r>
              <a:rPr lang="en-US" altLang="ja-JP" sz="2800"/>
              <a:t>:</a:t>
            </a:r>
          </a:p>
          <a:p>
            <a:pPr algn="r"/>
            <a:r>
              <a:rPr lang="ja-JP" altLang="en-US" sz="2800"/>
              <a:t>共著者名</a:t>
            </a:r>
            <a:r>
              <a:rPr lang="en-US" altLang="ja-JP" sz="2800"/>
              <a:t>:</a:t>
            </a:r>
            <a:endParaRPr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1593813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</Words>
  <Application>Microsoft Office PowerPoint</Application>
  <PresentationFormat>ワイド画面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添野 慎司 (Shinji Soeno)</dc:creator>
  <cp:lastModifiedBy>添野 慎司 (Shinji Soeno)</cp:lastModifiedBy>
  <cp:revision>1</cp:revision>
  <dcterms:created xsi:type="dcterms:W3CDTF">2026-07-28T03:35:27Z</dcterms:created>
  <dcterms:modified xsi:type="dcterms:W3CDTF">2026-07-28T03:36:03Z</dcterms:modified>
</cp:coreProperties>
</file>