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870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A0186AB-778B-C5CE-97A8-F4BC2D7266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BA5106F-C89F-010A-4934-D30B8E8227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D851AAA-03BE-A14D-0E41-E4F3D8EB37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00AF3F2-F359-27D6-BF8D-02D2C049E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F5C7EE7-4F2A-BA5E-C686-27F9D72700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4501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927D39B-A89D-6254-EFEE-CAEEF4042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48CF3B7C-C3DE-C416-3E97-6E9BFB427C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181F484-05A4-1DF2-FDB6-F4B3F0D14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AB23E95-23C3-1CBD-0B1E-B044E1807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F119AD-230F-F8AD-0DC0-219E09A4C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0806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928F7BA-E9A6-1FAF-7A99-97211DF75D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8FB1B994-2ACF-E4E8-DAB5-477302F171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EC7376F-3B69-2208-52EF-3112D5653A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2ACCA9A-DF06-7617-8E08-0D6432293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D106295-B322-53BB-E17C-09817F7C9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51261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BC13BA5-F497-24AD-59B2-165A3B46E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4C279C99-0CA9-D092-C1B2-CFA8035BA1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D127821-5172-3799-DCCE-DFAD3141A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CDA5C9-1255-C8B1-BDF1-7ABF98594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536C01-17C7-C3C6-4EDC-D870F265D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55476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03F8EB-44F4-6AA5-4AF4-2585E2C16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FBC3F26B-6CDA-5811-5579-716D9FF4B9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CF2BFCD-F6EF-A678-154F-517F226382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4FA6164-9BD9-53CA-8195-146F81359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82493E-718F-F21C-CA3F-69DB98F01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9401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C5FE86-4AFB-992F-7835-265FD84196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2ADA5C9-F761-2DBC-E2AF-D0D18957F0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E30A38FE-2975-7BC3-81B5-421BD8190F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B10997B-220A-6058-F036-F5E1130D5F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A129B796-35A6-B6DE-124F-A8087FAE22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FABA7A4D-1BCD-EDAC-2521-459B2B2C87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3425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3A0BFA5-968A-1762-6C18-35E257A27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7E19A6E1-1CA6-08ED-D96C-B6D4E899D4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D600A1E-503F-101D-17BE-F3C99EE697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3965772-C984-C66A-6044-EF44BC5E5B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1A2C9630-0823-9C6F-1E4A-94385C6AF11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4685454-65F4-50F5-A5A9-8D50FE773C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A9E8ED15-0384-38A2-DB4C-D5C98F5AC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47CD2A5-BD51-A387-0F89-F059CAB3B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70744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C749959-8805-FAF3-C829-6AE782DAC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1CFE766-24DD-241C-BBCD-1A940D695F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1FF9351F-C47E-7988-15F2-34893449A5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6F75694-D987-AFC2-B86B-34A5B07E79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8829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CB7D4BC-95B5-03F0-D98B-3428A5E196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A543688F-B784-9024-F336-F0D340A9CC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6E14497-8456-4455-57CC-7310B327B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28338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D3CFA5-3895-E58D-0CCD-12F5FA9B9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0A760DC-2CAE-EE7F-C691-211679508C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F82DA66-5939-C672-6E37-E1916F53D3B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52FB37D-6141-214D-1F1C-8E543E7000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E95D889-AF10-8AEB-BCFF-BEC5E19D8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16604CED-1F63-98FE-6FDA-2338374E0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931598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67BC11-E881-7775-B0AD-347F4EC51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E2A237A9-D45E-09F4-B799-3A1AE810906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4BDFF125-5CD8-37F5-76B0-695F7C8DB2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1D4C9EB-E55C-3424-CFF4-2A9E69D64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4F60F40-F8C5-C832-11FB-FF7D5661AA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575BDC8A-3846-69AD-2F7B-76C87C2529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82168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3BECFC30-803D-7F15-4736-94ADCE201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33F566B-2398-4E43-F77B-EC687EAA80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A76CDBE-FF1A-2D0D-3286-8A0D94EEAD7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EFDC40B-6669-4C3A-8A4B-4611E4051F97}" type="datetimeFigureOut">
              <a:rPr kumimoji="1" lang="ja-JP" altLang="en-US" smtClean="0"/>
              <a:t>2026/7/28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5E986D0-8BAD-DD92-D29A-A891E940BE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4F6192-50FD-AF98-4346-835F142444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65360CA-987D-4E2B-B805-808C2BAC6E7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4751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3DF86D9-B1E5-440F-9847-A3BA95D0A756}"/>
              </a:ext>
            </a:extLst>
          </p:cNvPr>
          <p:cNvSpPr txBox="1"/>
          <p:nvPr/>
        </p:nvSpPr>
        <p:spPr>
          <a:xfrm>
            <a:off x="9767911" y="137991"/>
            <a:ext cx="237917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000"/>
              <a:t>開示書式（様式</a:t>
            </a:r>
            <a:r>
              <a:rPr lang="en-US" altLang="ja-JP" sz="2000"/>
              <a:t>2</a:t>
            </a:r>
            <a:r>
              <a:rPr kumimoji="1" lang="ja-JP" altLang="en-US" sz="2000"/>
              <a:t>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F2DEF62D-BB2B-98E8-AD77-099A88DBDEF6}"/>
              </a:ext>
            </a:extLst>
          </p:cNvPr>
          <p:cNvSpPr txBox="1"/>
          <p:nvPr/>
        </p:nvSpPr>
        <p:spPr>
          <a:xfrm>
            <a:off x="1242060" y="439301"/>
            <a:ext cx="9707880" cy="15081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ja-JP" altLang="en-US" sz="3600"/>
              <a:t>第</a:t>
            </a:r>
            <a:r>
              <a:rPr lang="en-US" altLang="ja-JP" sz="3600"/>
              <a:t>80</a:t>
            </a:r>
            <a:r>
              <a:rPr lang="ja-JP" altLang="en-US" sz="3600"/>
              <a:t>回日本体力医学会大会</a:t>
            </a:r>
          </a:p>
          <a:p>
            <a:pPr algn="ctr"/>
            <a:r>
              <a:rPr lang="en-US" altLang="ja-JP" sz="3600"/>
              <a:t>COI </a:t>
            </a:r>
            <a:r>
              <a:rPr lang="ja-JP" altLang="en-US" sz="3600"/>
              <a:t>開示</a:t>
            </a:r>
            <a:endParaRPr lang="en-US" altLang="ja-JP" sz="3600"/>
          </a:p>
          <a:p>
            <a:pPr algn="ctr"/>
            <a:endParaRPr lang="ja-JP" altLang="en-US" sz="200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6995835-6218-490F-BCA5-B9D3B7F42EFE}"/>
              </a:ext>
            </a:extLst>
          </p:cNvPr>
          <p:cNvSpPr txBox="1"/>
          <p:nvPr/>
        </p:nvSpPr>
        <p:spPr>
          <a:xfrm>
            <a:off x="864200" y="3238931"/>
            <a:ext cx="97078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/>
              <a:t>演題発表内容に関連し、発表者らが開示すべき</a:t>
            </a:r>
            <a:r>
              <a:rPr lang="en-US" altLang="ja-JP"/>
              <a:t>COI</a:t>
            </a:r>
            <a:r>
              <a:rPr lang="ja-JP" altLang="en-US"/>
              <a:t>関係にある企業等として、</a:t>
            </a:r>
            <a:endParaRPr lang="en-US" altLang="ja-JP"/>
          </a:p>
          <a:p>
            <a:r>
              <a:rPr lang="ja-JP" altLang="en-US">
                <a:solidFill>
                  <a:srgbClr val="FF0000"/>
                </a:solidFill>
              </a:rPr>
              <a:t>以下、（例）該当項目のみ記載してください。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DB7E9F3-45A0-1753-DA7D-AFE9AED27EC1}"/>
              </a:ext>
            </a:extLst>
          </p:cNvPr>
          <p:cNvSpPr txBox="1"/>
          <p:nvPr/>
        </p:nvSpPr>
        <p:spPr>
          <a:xfrm>
            <a:off x="3046476" y="1696813"/>
            <a:ext cx="683818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2800"/>
              <a:t>●●●●●●●●</a:t>
            </a:r>
            <a:endParaRPr lang="en-US" altLang="ja-JP" sz="2800"/>
          </a:p>
          <a:p>
            <a:r>
              <a:rPr lang="en-US" altLang="ja-JP" sz="2800"/>
              <a:t>○○○○</a:t>
            </a:r>
          </a:p>
          <a:p>
            <a:r>
              <a:rPr lang="en-US" altLang="ja-JP" sz="2800"/>
              <a:t>☐☐☐</a:t>
            </a:r>
            <a:r>
              <a:rPr lang="ja-JP" altLang="en-US" sz="2800"/>
              <a:t>、</a:t>
            </a:r>
            <a:r>
              <a:rPr lang="en-US" altLang="ja-JP" sz="2800"/>
              <a:t>☐☐☐</a:t>
            </a:r>
            <a:r>
              <a:rPr lang="ja-JP" altLang="en-US" sz="2800"/>
              <a:t>、</a:t>
            </a:r>
            <a:r>
              <a:rPr lang="en-US" altLang="ja-JP" sz="2800"/>
              <a:t> ☐☐☐</a:t>
            </a:r>
            <a:r>
              <a:rPr lang="ja-JP" altLang="en-US" sz="2800"/>
              <a:t>、</a:t>
            </a:r>
            <a:r>
              <a:rPr lang="en-US" altLang="ja-JP" sz="2800"/>
              <a:t>☐☐☐</a:t>
            </a:r>
            <a:endParaRPr lang="ja-JP" altLang="en-US" sz="200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E7226A7-139F-89F6-8157-550106DEAFFD}"/>
              </a:ext>
            </a:extLst>
          </p:cNvPr>
          <p:cNvSpPr txBox="1"/>
          <p:nvPr/>
        </p:nvSpPr>
        <p:spPr>
          <a:xfrm>
            <a:off x="452628" y="1696814"/>
            <a:ext cx="246430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ja-JP" altLang="en-US" sz="2800"/>
              <a:t>演題名</a:t>
            </a:r>
            <a:r>
              <a:rPr lang="en-US" altLang="ja-JP" sz="2800"/>
              <a:t>:</a:t>
            </a:r>
          </a:p>
          <a:p>
            <a:pPr algn="r"/>
            <a:r>
              <a:rPr lang="ja-JP" altLang="en-US" sz="2800"/>
              <a:t>筆頭著者名</a:t>
            </a:r>
            <a:r>
              <a:rPr lang="en-US" altLang="ja-JP" sz="2800"/>
              <a:t>:</a:t>
            </a:r>
          </a:p>
          <a:p>
            <a:pPr algn="r"/>
            <a:r>
              <a:rPr lang="ja-JP" altLang="en-US" sz="2800"/>
              <a:t>共著者名</a:t>
            </a:r>
            <a:r>
              <a:rPr lang="en-US" altLang="ja-JP" sz="2800"/>
              <a:t>:</a:t>
            </a:r>
            <a:endParaRPr lang="ja-JP" altLang="en-US" sz="200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87F7AFD3-CBF3-2449-4892-664BB258DC13}"/>
              </a:ext>
            </a:extLst>
          </p:cNvPr>
          <p:cNvSpPr txBox="1"/>
          <p:nvPr/>
        </p:nvSpPr>
        <p:spPr>
          <a:xfrm>
            <a:off x="864200" y="4050167"/>
            <a:ext cx="970788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ja-JP" altLang="en-US" sz="1600"/>
              <a:t>①顧問：　○○製薬</a:t>
            </a:r>
            <a:endParaRPr lang="en-US" altLang="ja-JP" sz="1600"/>
          </a:p>
          <a:p>
            <a:r>
              <a:rPr lang="ja-JP" altLang="en-US" sz="1600"/>
              <a:t>②株保有・利益：　 ○○製薬</a:t>
            </a:r>
            <a:endParaRPr lang="en-US" altLang="ja-JP" sz="1600"/>
          </a:p>
          <a:p>
            <a:r>
              <a:rPr lang="ja-JP" altLang="en-US" sz="1600"/>
              <a:t>③特許使用料：　 ○○製薬</a:t>
            </a:r>
            <a:endParaRPr lang="en-US" altLang="ja-JP" sz="1600"/>
          </a:p>
          <a:p>
            <a:r>
              <a:rPr lang="ja-JP" altLang="en-US" sz="1600"/>
              <a:t>④講演料： 　○○製薬</a:t>
            </a:r>
            <a:endParaRPr lang="en-US" altLang="ja-JP" sz="1600"/>
          </a:p>
          <a:p>
            <a:r>
              <a:rPr lang="ja-JP" altLang="en-US" sz="1600"/>
              <a:t>⑤原稿料： 　○○製薬</a:t>
            </a:r>
            <a:endParaRPr lang="en-US" altLang="ja-JP" sz="1600"/>
          </a:p>
          <a:p>
            <a:r>
              <a:rPr lang="ja-JP" altLang="en-US" sz="1600"/>
              <a:t>⑥受託研究・共同研究費：　 ○○製薬</a:t>
            </a:r>
            <a:endParaRPr lang="en-US" altLang="ja-JP" sz="1600"/>
          </a:p>
          <a:p>
            <a:r>
              <a:rPr lang="ja-JP" altLang="en-US" sz="1600"/>
              <a:t>⑦奨学寄附金： 　○○製薬</a:t>
            </a:r>
            <a:endParaRPr lang="en-US" altLang="ja-JP" sz="1600"/>
          </a:p>
          <a:p>
            <a:r>
              <a:rPr lang="ja-JP" altLang="en-US" sz="1600"/>
              <a:t>⑧寄附講座所属： 　○○製薬</a:t>
            </a:r>
            <a:endParaRPr lang="en-US" altLang="ja-JP" sz="1600"/>
          </a:p>
          <a:p>
            <a:r>
              <a:rPr lang="ja-JP" altLang="en-US" sz="1600"/>
              <a:t>⑨贈答品などの報酬：　 ○○製薬</a:t>
            </a:r>
            <a:endParaRPr lang="en-US" altLang="ja-JP" sz="1600"/>
          </a:p>
        </p:txBody>
      </p:sp>
    </p:spTree>
    <p:extLst>
      <p:ext uri="{BB962C8B-B14F-4D97-AF65-F5344CB8AC3E}">
        <p14:creationId xmlns:p14="http://schemas.microsoft.com/office/powerpoint/2010/main" val="15938136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140</Words>
  <Application>Microsoft Office PowerPoint</Application>
  <PresentationFormat>ワイド画面</PresentationFormat>
  <Paragraphs>20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添野 慎司 (Shinji Soeno)</dc:creator>
  <cp:lastModifiedBy>添野 慎司 (Shinji Soeno)</cp:lastModifiedBy>
  <cp:revision>2</cp:revision>
  <dcterms:created xsi:type="dcterms:W3CDTF">2026-07-28T03:35:27Z</dcterms:created>
  <dcterms:modified xsi:type="dcterms:W3CDTF">2026-07-28T04:39:56Z</dcterms:modified>
</cp:coreProperties>
</file>