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0186AB-778B-C5CE-97A8-F4BC2D7266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BA5106F-C89F-010A-4934-D30B8E8227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D851AAA-03BE-A14D-0E41-E4F3D8EB3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00AF3F2-F359-27D6-BF8D-02D2C049E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F5C7EE7-4F2A-BA5E-C686-27F9D7270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450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927D39B-A89D-6254-EFEE-CAEEF4042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8CF3B7C-C3DE-C416-3E97-6E9BFB427C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181F484-05A4-1DF2-FDB6-F4B3F0D14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AB23E95-23C3-1CBD-0B1E-B044E1807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2F119AD-230F-F8AD-0DC0-219E09A4C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0806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9928F7BA-E9A6-1FAF-7A99-97211DF75D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FB1B994-2ACF-E4E8-DAB5-477302F171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EC7376F-3B69-2208-52EF-3112D5653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2ACCA9A-DF06-7617-8E08-0D6432293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D106295-B322-53BB-E17C-09817F7C9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1261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C13BA5-F497-24AD-59B2-165A3B46E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C279C99-0CA9-D092-C1B2-CFA8035BA1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D127821-5172-3799-DCCE-DFAD3141A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1CDA5C9-1255-C8B1-BDF1-7ABF98594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E536C01-17C7-C3C6-4EDC-D870F265D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5547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03F8EB-44F4-6AA5-4AF4-2585E2C16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BC3F26B-6CDA-5811-5579-716D9FF4B9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CF2BFCD-F6EF-A678-154F-517F22638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4FA6164-9BD9-53CA-8195-146F81359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C82493E-718F-F21C-CA3F-69DB98F01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9401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C5FE86-4AFB-992F-7835-265FD8419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2ADA5C9-F761-2DBC-E2AF-D0D18957F0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30A38FE-2975-7BC3-81B5-421BD8190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B10997B-220A-6058-F036-F5E1130D5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129B796-35A6-B6DE-124F-A8087FAE2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ABA7A4D-1BCD-EDAC-2521-459B2B2C8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3425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A0BFA5-968A-1762-6C18-35E257A27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E19A6E1-1CA6-08ED-D96C-B6D4E899D4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D600A1E-503F-101D-17BE-F3C99EE697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3965772-C984-C66A-6044-EF44BC5E5B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A2C9630-0823-9C6F-1E4A-94385C6AF1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4685454-65F4-50F5-A5A9-8D50FE773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9E8ED15-0384-38A2-DB4C-D5C98F5AC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47CD2A5-BD51-A387-0F89-F059CAB3B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0744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749959-8805-FAF3-C829-6AE782DAC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1CFE766-24DD-241C-BBCD-1A940D695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FF9351F-C47E-7988-15F2-34893449A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6F75694-D987-AFC2-B86B-34A5B07E7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8829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CB7D4BC-95B5-03F0-D98B-3428A5E19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543688F-B784-9024-F336-F0D340A9C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6E14497-8456-4455-57CC-7310B327B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2833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D3CFA5-3895-E58D-0CCD-12F5FA9B9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0A760DC-2CAE-EE7F-C691-211679508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F82DA66-5939-C672-6E37-E1916F53D3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52FB37D-6141-214D-1F1C-8E543E700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E95D889-AF10-8AEB-BCFF-BEC5E19D8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6604CED-1F63-98FE-6FDA-2338374E0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3159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67BC11-E881-7775-B0AD-347F4EC51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2A237A9-D45E-09F4-B799-3A1AE81090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BDFF125-5CD8-37F5-76B0-695F7C8DB2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1D4C9EB-E55C-3424-CFF4-2A9E69D64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4F60F40-F8C5-C832-11FB-FF7D5661A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75BDC8A-3846-69AD-2F7B-76C87C252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8216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BECFC30-803D-7F15-4736-94ADCE201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33F566B-2398-4E43-F77B-EC687EAA80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A76CDBE-FF1A-2D0D-3286-8A0D94EEAD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E986D0-8BAD-DD92-D29A-A891E940BE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74F6192-50FD-AF98-4346-835F142444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4751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3DF86D9-B1E5-440F-9847-A3BA95D0A756}"/>
              </a:ext>
            </a:extLst>
          </p:cNvPr>
          <p:cNvSpPr txBox="1"/>
          <p:nvPr/>
        </p:nvSpPr>
        <p:spPr>
          <a:xfrm>
            <a:off x="9767911" y="137991"/>
            <a:ext cx="23791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/>
              <a:t>開示書式（様式</a:t>
            </a:r>
            <a:r>
              <a:rPr kumimoji="1" lang="en-US" altLang="ja-JP" sz="2000"/>
              <a:t>3</a:t>
            </a:r>
            <a:r>
              <a:rPr kumimoji="1" lang="ja-JP" altLang="en-US" sz="2000"/>
              <a:t>）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6995835-6218-490F-BCA5-B9D3B7F42EFE}"/>
              </a:ext>
            </a:extLst>
          </p:cNvPr>
          <p:cNvSpPr txBox="1"/>
          <p:nvPr/>
        </p:nvSpPr>
        <p:spPr>
          <a:xfrm>
            <a:off x="818019" y="2509261"/>
            <a:ext cx="97078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/>
              <a:t>・本研究において開示すべき</a:t>
            </a:r>
            <a:r>
              <a:rPr lang="en-US" altLang="ja-JP"/>
              <a:t>COI</a:t>
            </a:r>
            <a:r>
              <a:rPr lang="ja-JP" altLang="en-US"/>
              <a:t>関係にある企業などはない。</a:t>
            </a:r>
            <a:endParaRPr lang="ja-JP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8136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22</Words>
  <Application>Microsoft Office PowerPoint</Application>
  <PresentationFormat>ワイド画面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添野 慎司 (Shinji Soeno)</dc:creator>
  <cp:lastModifiedBy>添野 慎司 (Shinji Soeno)</cp:lastModifiedBy>
  <cp:revision>4</cp:revision>
  <dcterms:created xsi:type="dcterms:W3CDTF">2026-07-28T03:35:27Z</dcterms:created>
  <dcterms:modified xsi:type="dcterms:W3CDTF">2026-07-28T04:44:09Z</dcterms:modified>
</cp:coreProperties>
</file>