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999"/>
    <a:srgbClr val="00CC99"/>
    <a:srgbClr val="2E9DB0"/>
    <a:srgbClr val="66CCFF"/>
    <a:srgbClr val="FFFF99"/>
    <a:srgbClr val="FFFF66"/>
    <a:srgbClr val="3399FF"/>
    <a:srgbClr val="00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90" d="100"/>
          <a:sy n="90" d="100"/>
        </p:scale>
        <p:origin x="532" y="6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8468" cy="496427"/>
          </a:xfrm>
          <a:prstGeom prst="rect">
            <a:avLst/>
          </a:prstGeom>
        </p:spPr>
        <p:txBody>
          <a:bodyPr vert="horz" lIns="88276" tIns="44137" rIns="88276" bIns="44137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1" y="4"/>
            <a:ext cx="2948468" cy="496427"/>
          </a:xfrm>
          <a:prstGeom prst="rect">
            <a:avLst/>
          </a:prstGeom>
        </p:spPr>
        <p:txBody>
          <a:bodyPr vert="horz" lIns="88276" tIns="44137" rIns="88276" bIns="44137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2024/11/12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2"/>
            <a:ext cx="2948468" cy="496427"/>
          </a:xfrm>
          <a:prstGeom prst="rect">
            <a:avLst/>
          </a:prstGeom>
        </p:spPr>
        <p:txBody>
          <a:bodyPr vert="horz" lIns="88276" tIns="44137" rIns="88276" bIns="44137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1" y="9441372"/>
            <a:ext cx="2948468" cy="496427"/>
          </a:xfrm>
          <a:prstGeom prst="rect">
            <a:avLst/>
          </a:prstGeom>
        </p:spPr>
        <p:txBody>
          <a:bodyPr vert="horz" lIns="88276" tIns="44137" rIns="88276" bIns="44137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990" cy="497969"/>
          </a:xfrm>
          <a:prstGeom prst="rect">
            <a:avLst/>
          </a:prstGeom>
        </p:spPr>
        <p:txBody>
          <a:bodyPr vert="horz" lIns="106071" tIns="53036" rIns="106071" bIns="53036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4"/>
            <a:ext cx="2949990" cy="497969"/>
          </a:xfrm>
          <a:prstGeom prst="rect">
            <a:avLst/>
          </a:prstGeom>
        </p:spPr>
        <p:txBody>
          <a:bodyPr vert="horz" lIns="106071" tIns="53036" rIns="106071" bIns="53036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2024/11/12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71" tIns="53036" rIns="106071" bIns="5303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9" y="4722227"/>
            <a:ext cx="5446369" cy="4472470"/>
          </a:xfrm>
          <a:prstGeom prst="rect">
            <a:avLst/>
          </a:prstGeom>
        </p:spPr>
        <p:txBody>
          <a:bodyPr vert="horz" lIns="106071" tIns="53036" rIns="106071" bIns="53036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71" tIns="53036" rIns="106071" bIns="53036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71" tIns="53036" rIns="106071" bIns="53036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563" indent="-27598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3942" indent="-22078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520" indent="-22078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097" indent="-22078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673" indent="-220789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251" indent="-220789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1828" indent="-220789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406" indent="-220789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108742" y="96143"/>
            <a:ext cx="6946903" cy="5184577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08741" y="96143"/>
            <a:ext cx="6946904" cy="1037196"/>
          </a:xfrm>
          <a:prstGeom prst="rect">
            <a:avLst/>
          </a:prstGeom>
          <a:solidFill>
            <a:srgbClr val="FFFFCC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56</a:t>
            </a:r>
            <a:r>
              <a:rPr lang="ja-JP" altLang="en-US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回九州人工透析研究会　総会</a:t>
            </a:r>
          </a:p>
          <a:p>
            <a:pPr eaLnBrk="1" hangingPunct="1">
              <a:defRPr/>
            </a:pPr>
            <a:r>
              <a:rPr lang="ja-JP" altLang="en-US" sz="22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掲示用ポスター送付状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78965"/>
              </p:ext>
            </p:extLst>
          </p:nvPr>
        </p:nvGraphicFramePr>
        <p:xfrm>
          <a:off x="108743" y="1133339"/>
          <a:ext cx="6946900" cy="4169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9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54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7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70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870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(TEL)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5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zh-TW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850‐0058</a:t>
                      </a:r>
                      <a:r>
                        <a:rPr lang="zh-TW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長崎市尾上町</a:t>
                      </a:r>
                      <a:r>
                        <a:rPr lang="en-US" altLang="zh-TW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zh-TW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  </a:t>
                      </a:r>
                      <a:endParaRPr lang="en-US" altLang="ja-JP" sz="12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出島メッセ長崎　１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会議室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  <a:r>
                        <a:rPr lang="zh-CN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回九州人工透析研究総会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運営本部宛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095‐801</a:t>
                      </a:r>
                      <a:r>
                        <a:rPr lang="ja-JP" altLang="en-US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r>
                        <a:rPr lang="en-US" altLang="ja-JP" sz="12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0530</a:t>
                      </a:r>
                      <a:endParaRPr lang="ja-JP" altLang="en-US" sz="12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)14-16</a:t>
                      </a:r>
                      <a:r>
                        <a:rPr kumimoji="1" lang="ja-JP" altLang="en-US" sz="16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367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3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3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本学会はチラシはお受けしておりません。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B6C179-6A83-6AA9-D3F9-9EFA1EFDF489}"/>
              </a:ext>
            </a:extLst>
          </p:cNvPr>
          <p:cNvSpPr txBox="1"/>
          <p:nvPr/>
        </p:nvSpPr>
        <p:spPr>
          <a:xfrm>
            <a:off x="6537552" y="2779543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個口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111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與田 砂登美 (Satomi Yoda)</cp:lastModifiedBy>
  <cp:revision>122</cp:revision>
  <cp:lastPrinted>2024-11-12T06:00:19Z</cp:lastPrinted>
  <dcterms:created xsi:type="dcterms:W3CDTF">2011-01-14T11:42:04Z</dcterms:created>
  <dcterms:modified xsi:type="dcterms:W3CDTF">2024-11-12T07:07:43Z</dcterms:modified>
</cp:coreProperties>
</file>