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CCFF66"/>
    <a:srgbClr val="C0C0C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56" autoAdjust="0"/>
    <p:restoredTop sz="94660"/>
  </p:normalViewPr>
  <p:slideViewPr>
    <p:cSldViewPr>
      <p:cViewPr varScale="1">
        <p:scale>
          <a:sx n="67" d="100"/>
          <a:sy n="67" d="100"/>
        </p:scale>
        <p:origin x="146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71D05-D3AC-4338-8048-2014A236DE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8552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65696-31B0-417F-9171-58EB085A44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8667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550E0-35C3-4836-B2B6-733246C535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4383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C2AB1-7E08-49EC-B671-2CAE78AD2B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76340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12ACA-3625-4266-920D-DB40E3F8E9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15676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7A2F6-441A-40B2-85B4-E92E4E2099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0858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93E5E-F647-4701-8721-866D40639C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6996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F9C70-28F6-4B93-8681-64F340E2268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45168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06E24-96C5-4FC4-8407-67195611BF1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3725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C4670-D197-45BA-AE71-F82CB357D23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46442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CCA67-DA22-4EE3-AA15-513DDD4D403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9310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fld id="{756ECFD6-4B02-4A5B-9ACD-479471AA840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5"/>
          <p:cNvSpPr txBox="1">
            <a:spLocks noChangeArrowheads="1"/>
          </p:cNvSpPr>
          <p:nvPr/>
        </p:nvSpPr>
        <p:spPr bwMode="auto">
          <a:xfrm>
            <a:off x="395536" y="369792"/>
            <a:ext cx="4623477" cy="988284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None/>
              <a:tabLst>
                <a:tab pos="809625" algn="l"/>
              </a:tabLst>
            </a:pPr>
            <a:r>
              <a:rPr lang="ja-JP" altLang="en-US" sz="1400" b="1" dirty="0">
                <a:latin typeface="MS UI Gothic" pitchFamily="50" charset="-128"/>
                <a:ea typeface="MS UI Gothic" pitchFamily="50" charset="-128"/>
              </a:rPr>
              <a:t>住所：〒</a:t>
            </a:r>
            <a:r>
              <a:rPr lang="en-US" altLang="ja-JP" sz="1400" b="1" dirty="0">
                <a:latin typeface="MS UI Gothic" pitchFamily="50" charset="-128"/>
                <a:ea typeface="MS UI Gothic" pitchFamily="50" charset="-128"/>
              </a:rPr>
              <a:t>860-0805 </a:t>
            </a:r>
            <a:r>
              <a:rPr lang="ja-JP" altLang="en-US" sz="1400" b="1" dirty="0">
                <a:latin typeface="MS UI Gothic" pitchFamily="50" charset="-128"/>
                <a:ea typeface="MS UI Gothic" pitchFamily="50" charset="-128"/>
              </a:rPr>
              <a:t>熊本市中央区桜町</a:t>
            </a:r>
            <a:r>
              <a:rPr lang="en-US" altLang="ja-JP" sz="1400" b="1" dirty="0">
                <a:latin typeface="MS UI Gothic" pitchFamily="50" charset="-128"/>
                <a:ea typeface="MS UI Gothic" pitchFamily="50" charset="-128"/>
              </a:rPr>
              <a:t>3-40</a:t>
            </a:r>
            <a:r>
              <a:rPr lang="ja-JP" altLang="en-US" sz="1400" b="1" dirty="0">
                <a:latin typeface="MS UI Gothic" pitchFamily="50" charset="-128"/>
                <a:ea typeface="MS UI Gothic" pitchFamily="50" charset="-128"/>
              </a:rPr>
              <a:t>　</a:t>
            </a:r>
            <a:endParaRPr lang="en-US" altLang="ja-JP" sz="1400" b="1" dirty="0">
              <a:latin typeface="MS UI Gothic" pitchFamily="50" charset="-128"/>
              <a:ea typeface="MS UI Gothic" pitchFamily="50" charset="-128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None/>
              <a:tabLst>
                <a:tab pos="809625" algn="l"/>
              </a:tabLst>
            </a:pPr>
            <a:r>
              <a:rPr lang="ja-JP" altLang="en-US" sz="1400" b="1" dirty="0">
                <a:latin typeface="MS UI Gothic" pitchFamily="50" charset="-128"/>
                <a:ea typeface="MS UI Gothic" pitchFamily="50" charset="-128"/>
              </a:rPr>
              <a:t>　　　　　熊本城ホール　</a:t>
            </a:r>
            <a:r>
              <a:rPr lang="en-US" altLang="ja-JP" sz="1400" b="1" dirty="0">
                <a:latin typeface="MS UI Gothic" pitchFamily="50" charset="-128"/>
                <a:ea typeface="MS UI Gothic" pitchFamily="50" charset="-128"/>
              </a:rPr>
              <a:t>3F</a:t>
            </a:r>
            <a:r>
              <a:rPr lang="ja-JP" altLang="en-US" sz="1400" b="1" dirty="0">
                <a:latin typeface="MS UI Gothic" pitchFamily="50" charset="-128"/>
                <a:ea typeface="MS UI Gothic" pitchFamily="50" charset="-128"/>
              </a:rPr>
              <a:t>－</a:t>
            </a:r>
            <a:r>
              <a:rPr lang="en-US" altLang="ja-JP" sz="1400" b="1" dirty="0">
                <a:latin typeface="MS UI Gothic" pitchFamily="50" charset="-128"/>
                <a:ea typeface="MS UI Gothic" pitchFamily="50" charset="-128"/>
              </a:rPr>
              <a:t>C1</a:t>
            </a:r>
            <a:r>
              <a:rPr lang="ja-JP" altLang="en-US" sz="1400" b="1" dirty="0">
                <a:latin typeface="MS UI Gothic" pitchFamily="50" charset="-128"/>
                <a:ea typeface="MS UI Gothic" pitchFamily="50" charset="-128"/>
              </a:rPr>
              <a:t>　</a:t>
            </a:r>
            <a:endParaRPr lang="en-US" altLang="ja-JP" sz="1400" b="1" dirty="0">
              <a:latin typeface="MS UI Gothic" pitchFamily="50" charset="-128"/>
              <a:ea typeface="MS UI Gothic" pitchFamily="50" charset="-128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None/>
            </a:pPr>
            <a:r>
              <a:rPr lang="ja-JP" altLang="en-US" sz="1400" b="1" dirty="0">
                <a:latin typeface="MS UI Gothic" pitchFamily="50" charset="-128"/>
                <a:ea typeface="MS UI Gothic" pitchFamily="50" charset="-128"/>
              </a:rPr>
              <a:t>　　　　　第</a:t>
            </a:r>
            <a:r>
              <a:rPr lang="en-US" altLang="ja-JP" sz="1400" b="1" dirty="0">
                <a:latin typeface="MS UI Gothic" pitchFamily="50" charset="-128"/>
                <a:ea typeface="MS UI Gothic" pitchFamily="50" charset="-128"/>
              </a:rPr>
              <a:t>57</a:t>
            </a:r>
            <a:r>
              <a:rPr lang="ja-JP" altLang="en-US" sz="1400" b="1" dirty="0">
                <a:latin typeface="MS UI Gothic" pitchFamily="50" charset="-128"/>
                <a:ea typeface="MS UI Gothic" pitchFamily="50" charset="-128"/>
              </a:rPr>
              <a:t>回九州人工透析研究会総会　運営本部　宛</a:t>
            </a:r>
            <a:endParaRPr lang="en-US" altLang="ja-JP" sz="1400" b="1" dirty="0">
              <a:latin typeface="MS UI Gothic" pitchFamily="50" charset="-128"/>
              <a:ea typeface="MS UI Gothic" pitchFamily="50" charset="-128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ja-JP" sz="1400" b="1" dirty="0">
                <a:latin typeface="MS UI Gothic" pitchFamily="50" charset="-128"/>
                <a:ea typeface="MS UI Gothic" pitchFamily="50" charset="-128"/>
              </a:rPr>
              <a:t>TEL</a:t>
            </a:r>
            <a:r>
              <a:rPr lang="ja-JP" altLang="en-US" sz="1400" b="1" dirty="0">
                <a:latin typeface="MS UI Gothic" pitchFamily="50" charset="-128"/>
                <a:ea typeface="MS UI Gothic" pitchFamily="50" charset="-128"/>
              </a:rPr>
              <a:t>：</a:t>
            </a:r>
            <a:r>
              <a:rPr lang="en-US" altLang="ja-JP" sz="1400" b="1" dirty="0">
                <a:latin typeface="MS UI Gothic" pitchFamily="50" charset="-128"/>
                <a:ea typeface="MS UI Gothic" pitchFamily="50" charset="-128"/>
              </a:rPr>
              <a:t>096-312-3737</a:t>
            </a:r>
          </a:p>
        </p:txBody>
      </p:sp>
      <p:graphicFrame>
        <p:nvGraphicFramePr>
          <p:cNvPr id="17444" name="Group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490070"/>
              </p:ext>
            </p:extLst>
          </p:nvPr>
        </p:nvGraphicFramePr>
        <p:xfrm>
          <a:off x="406258" y="2343687"/>
          <a:ext cx="8368134" cy="3680404"/>
        </p:xfrm>
        <a:graphic>
          <a:graphicData uri="http://schemas.openxmlformats.org/drawingml/2006/table">
            <a:tbl>
              <a:tblPr/>
              <a:tblGrid>
                <a:gridCol w="16433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7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077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00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anose="020B0600070205080204" pitchFamily="50" charset="-128"/>
                          <a:ea typeface="MS UI Gothic" panose="020B0600070205080204" pitchFamily="50" charset="-128"/>
                          <a:cs typeface="Meiryo UI" panose="020B0604030504040204" pitchFamily="50" charset="-128"/>
                        </a:rPr>
                        <a:t>学会名</a:t>
                      </a:r>
                    </a:p>
                  </a:txBody>
                  <a:tcPr marL="89998" marR="89998" marT="46768" marB="46768" anchor="ctr" anchorCtr="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anose="020B0600070205080204" pitchFamily="50" charset="-128"/>
                        <a:ea typeface="MS UI Gothic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407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anose="020B0600070205080204" pitchFamily="50" charset="-128"/>
                          <a:ea typeface="MS UI Gothic" panose="020B0600070205080204" pitchFamily="50" charset="-128"/>
                          <a:cs typeface="Meiryo UI" panose="020B0604030504040204" pitchFamily="50" charset="-128"/>
                        </a:rPr>
                        <a:t>貴社名</a:t>
                      </a:r>
                    </a:p>
                  </a:txBody>
                  <a:tcPr marL="89998" marR="89998" marT="46768" marB="46768" anchor="ctr" anchorCtr="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anose="020B0600070205080204" pitchFamily="50" charset="-128"/>
                        <a:ea typeface="MS UI Gothic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808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anose="020B0600070205080204" pitchFamily="50" charset="-128"/>
                          <a:ea typeface="MS UI Gothic" panose="020B0600070205080204" pitchFamily="50" charset="-128"/>
                          <a:cs typeface="Meiryo UI" panose="020B0604030504040204" pitchFamily="50" charset="-128"/>
                        </a:rPr>
                        <a:t>必着日時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anose="020B0600070205080204" pitchFamily="50" charset="-128"/>
                        <a:ea typeface="MS UI Gothic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98" marR="89998" marT="46768" marB="46768" anchor="ctr" anchorCtr="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anose="020B0600070205080204" pitchFamily="50" charset="-128"/>
                          <a:ea typeface="MS UI Gothic" panose="020B0600070205080204" pitchFamily="50" charset="-128"/>
                          <a:cs typeface="Meiryo UI" panose="020B0604030504040204" pitchFamily="50" charset="-128"/>
                        </a:rPr>
                        <a:t>11/29 </a:t>
                      </a:r>
                      <a:r>
                        <a:rPr kumimoji="1" lang="ja-JP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anose="020B0600070205080204" pitchFamily="50" charset="-128"/>
                          <a:ea typeface="MS UI Gothic" panose="020B0600070205080204" pitchFamily="50" charset="-128"/>
                          <a:cs typeface="Meiryo UI" panose="020B0604030504040204" pitchFamily="50" charset="-128"/>
                        </a:rPr>
                        <a:t>（土）</a:t>
                      </a: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anose="020B0600070205080204" pitchFamily="50" charset="-128"/>
                          <a:ea typeface="MS UI Gothic" panose="020B0600070205080204" pitchFamily="50" charset="-128"/>
                          <a:cs typeface="Meiryo UI" panose="020B0604030504040204" pitchFamily="50" charset="-128"/>
                        </a:rPr>
                        <a:t>14</a:t>
                      </a:r>
                      <a:r>
                        <a:rPr kumimoji="1" lang="ja-JP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anose="020B0600070205080204" pitchFamily="50" charset="-128"/>
                          <a:ea typeface="MS UI Gothic" panose="020B0600070205080204" pitchFamily="50" charset="-128"/>
                          <a:cs typeface="Meiryo UI" panose="020B0604030504040204" pitchFamily="50" charset="-128"/>
                        </a:rPr>
                        <a:t>時～</a:t>
                      </a: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anose="020B0600070205080204" pitchFamily="50" charset="-128"/>
                          <a:ea typeface="MS UI Gothic" panose="020B0600070205080204" pitchFamily="50" charset="-128"/>
                          <a:cs typeface="Meiryo UI" panose="020B0604030504040204" pitchFamily="50" charset="-128"/>
                        </a:rPr>
                        <a:t>16</a:t>
                      </a:r>
                      <a:r>
                        <a:rPr kumimoji="1" lang="ja-JP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anose="020B0600070205080204" pitchFamily="50" charset="-128"/>
                          <a:ea typeface="MS UI Gothic" panose="020B0600070205080204" pitchFamily="50" charset="-128"/>
                          <a:cs typeface="Meiryo UI" panose="020B0604030504040204" pitchFamily="50" charset="-128"/>
                        </a:rPr>
                        <a:t>時</a:t>
                      </a:r>
                    </a:p>
                  </a:txBody>
                  <a:tcPr marL="91438" marR="91438" marT="45689" marB="4568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anose="020B0600070205080204" pitchFamily="50" charset="-128"/>
                        <a:ea typeface="MS UI Gothic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407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anose="020B0600070205080204" pitchFamily="50" charset="-128"/>
                          <a:ea typeface="MS UI Gothic" panose="020B0600070205080204" pitchFamily="50" charset="-128"/>
                          <a:cs typeface="Meiryo UI" panose="020B0604030504040204" pitchFamily="50" charset="-128"/>
                        </a:rPr>
                        <a:t>ご担当者名</a:t>
                      </a:r>
                    </a:p>
                  </a:txBody>
                  <a:tcPr marL="89998" marR="89998" marT="46768" marB="46768" anchor="ctr" anchorCtr="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anose="020B0600070205080204" pitchFamily="50" charset="-128"/>
                          <a:ea typeface="MS UI Gothic" panose="020B0600070205080204" pitchFamily="50" charset="-128"/>
                          <a:cs typeface="Meiryo UI" panose="020B0604030504040204" pitchFamily="50" charset="-128"/>
                        </a:rPr>
                        <a:t>ご担当者名</a:t>
                      </a:r>
                      <a:endParaRPr kumimoji="1" lang="en-US" altLang="ja-JP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anose="020B0600070205080204" pitchFamily="50" charset="-128"/>
                        <a:ea typeface="MS UI Gothic" panose="020B060007020508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anose="020B0600070205080204" pitchFamily="50" charset="-128"/>
                          <a:ea typeface="MS UI Gothic" panose="020B0600070205080204" pitchFamily="50" charset="-128"/>
                          <a:cs typeface="Meiryo UI" panose="020B0604030504040204" pitchFamily="50" charset="-128"/>
                        </a:rPr>
                        <a:t>　</a:t>
                      </a:r>
                    </a:p>
                  </a:txBody>
                  <a:tcPr marL="91438" marR="91438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anose="020B0600070205080204" pitchFamily="50" charset="-128"/>
                          <a:ea typeface="MS UI Gothic" panose="020B0600070205080204" pitchFamily="50" charset="-128"/>
                          <a:cs typeface="Meiryo UI" panose="020B0604030504040204" pitchFamily="50" charset="-128"/>
                        </a:rPr>
                        <a:t>ご連絡先</a:t>
                      </a:r>
                      <a:endParaRPr kumimoji="1" lang="en-US" altLang="ja-JP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anose="020B0600070205080204" pitchFamily="50" charset="-128"/>
                        <a:ea typeface="MS UI Gothic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4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anose="020B0600070205080204" pitchFamily="50" charset="-128"/>
                          <a:ea typeface="MS UI Gothic" panose="020B0600070205080204" pitchFamily="50" charset="-128"/>
                          <a:cs typeface="Meiryo UI" panose="020B0604030504040204" pitchFamily="50" charset="-128"/>
                        </a:rPr>
                        <a:t>内容物</a:t>
                      </a:r>
                    </a:p>
                  </a:txBody>
                  <a:tcPr marL="89998" marR="89998" marT="46768" marB="46768" anchor="ctr" anchorCtr="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anose="020B0600070205080204" pitchFamily="50" charset="-128"/>
                          <a:ea typeface="MS UI Gothic" panose="020B060007020508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anose="020B0600070205080204" pitchFamily="50" charset="-128"/>
                          <a:ea typeface="MS UI Gothic" panose="020B0600070205080204" pitchFamily="50" charset="-128"/>
                          <a:cs typeface="Meiryo UI" panose="020B0604030504040204" pitchFamily="50" charset="-128"/>
                        </a:rPr>
                        <a:t>関連学会ポスター</a:t>
                      </a:r>
                      <a:endParaRPr kumimoji="1" lang="ja-JP" altLang="ja-JP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anose="020B0600070205080204" pitchFamily="50" charset="-128"/>
                        <a:ea typeface="MS UI Gothic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078" name="Text Box 79"/>
          <p:cNvSpPr txBox="1">
            <a:spLocks noChangeArrowheads="1"/>
          </p:cNvSpPr>
          <p:nvPr/>
        </p:nvSpPr>
        <p:spPr bwMode="auto">
          <a:xfrm>
            <a:off x="74550" y="1607246"/>
            <a:ext cx="89949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第</a:t>
            </a:r>
            <a:r>
              <a:rPr lang="en-US" altLang="ja-JP" sz="28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57</a:t>
            </a:r>
            <a:r>
              <a:rPr lang="ja-JP" altLang="en-US" sz="28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回九州人工透析研究会総会</a:t>
            </a:r>
            <a:endParaRPr lang="en-US" altLang="ja-JP" sz="2800" b="1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2079" name="Text Box 87"/>
          <p:cNvSpPr txBox="1">
            <a:spLocks noChangeArrowheads="1"/>
          </p:cNvSpPr>
          <p:nvPr/>
        </p:nvSpPr>
        <p:spPr bwMode="auto">
          <a:xfrm>
            <a:off x="5519912" y="633101"/>
            <a:ext cx="3240485" cy="461665"/>
          </a:xfrm>
          <a:prstGeom prst="rect">
            <a:avLst/>
          </a:prstGeom>
          <a:solidFill>
            <a:srgbClr val="CCFFFF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関連学会ポスター用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A94B3D4-8B0D-C893-0267-80220B0C976E}"/>
              </a:ext>
            </a:extLst>
          </p:cNvPr>
          <p:cNvSpPr txBox="1"/>
          <p:nvPr/>
        </p:nvSpPr>
        <p:spPr>
          <a:xfrm>
            <a:off x="392264" y="6237312"/>
            <a:ext cx="83681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※</a:t>
            </a:r>
            <a:r>
              <a:rPr lang="ja-JP" altLang="en-US" sz="1400" dirty="0"/>
              <a:t>未着の場合でも、運営本部からの確認は行いません。宛先や到着日時をお間違えのないようご注意ください。</a:t>
            </a:r>
            <a:endParaRPr kumimoji="1" lang="ja-JP" alt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88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MS UI Gothic</vt:lpstr>
      <vt:lpstr>Arial</vt:lpstr>
      <vt:lpstr>標準デザイン</vt:lpstr>
      <vt:lpstr>PowerPoint プレゼンテーション</vt:lpstr>
    </vt:vector>
  </TitlesOfParts>
  <Company>株式会社コングレ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第1回アジア太平洋肝臓膵臓胆道学会</dc:title>
  <dc:creator>Masaru Honda</dc:creator>
  <cp:lastModifiedBy>藤岡 悠太 (Yuta Fujioka)</cp:lastModifiedBy>
  <cp:revision>110</cp:revision>
  <cp:lastPrinted>2025-10-10T01:27:33Z</cp:lastPrinted>
  <dcterms:created xsi:type="dcterms:W3CDTF">2007-01-25T08:42:07Z</dcterms:created>
  <dcterms:modified xsi:type="dcterms:W3CDTF">2025-10-15T07:43:12Z</dcterms:modified>
</cp:coreProperties>
</file>