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90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2020/12/2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東北整形災害外科学会</a:t>
            </a:r>
          </a:p>
          <a:p>
            <a:pPr algn="ctr"/>
            <a:r>
              <a:rPr lang="ja-JP" altLang="en-US" sz="3600" b="1" dirty="0"/>
              <a:t>筆頭演者の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/>
              <a:t>筆頭演者氏名</a:t>
            </a:r>
            <a:r>
              <a:rPr lang="ja-JP" altLang="en-US" sz="2800" dirty="0"/>
              <a:t>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227" y="537217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88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作田 くるみ</cp:lastModifiedBy>
  <cp:revision>6</cp:revision>
  <dcterms:created xsi:type="dcterms:W3CDTF">2012-09-25T09:04:20Z</dcterms:created>
  <dcterms:modified xsi:type="dcterms:W3CDTF">2020-12-02T05:41:00Z</dcterms:modified>
</cp:coreProperties>
</file>