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28" y="-1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5555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2346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8483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0711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319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51491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2681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459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7009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9962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9782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25DE0-73AF-4C54-9D76-E2B66B2AEC04}" type="datetimeFigureOut">
              <a:rPr kumimoji="1" lang="ja-JP" altLang="en-US" smtClean="0"/>
              <a:pPr/>
              <a:t>2016/12/9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7D2B-CF61-4B72-8B67-2C7962C1CFC8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0396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-5731"/>
            <a:ext cx="9277920" cy="693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915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スライド 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yuka mitsuhashi</dc:creator>
  <cp:lastModifiedBy>waka</cp:lastModifiedBy>
  <cp:revision>1</cp:revision>
  <dcterms:created xsi:type="dcterms:W3CDTF">2016-12-07T09:00:44Z</dcterms:created>
  <dcterms:modified xsi:type="dcterms:W3CDTF">2016-12-09T02:24:17Z</dcterms:modified>
</cp:coreProperties>
</file>