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56" r:id="rId3"/>
  </p:sldIdLst>
  <p:sldSz cx="9144000" cy="4784725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0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131" d="100"/>
          <a:sy n="131" d="100"/>
        </p:scale>
        <p:origin x="132" y="504"/>
      </p:cViewPr>
      <p:guideLst>
        <p:guide orient="horz" pos="1507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AE3A77DA-B62F-894C-85BB-B7161A096E4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7E7CABB-4D2A-E44F-9DF5-AAC6B525CC3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2FAB3A4-8AB8-584B-A865-C1B2F0D69B9B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5C4A9763-B5DB-8340-8D84-811D459CE04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53988" y="685800"/>
            <a:ext cx="65500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32A279E2-A3FF-524E-BAEE-48E333BD33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2B1D90-CB4D-4B48-A09D-6FAE0A941F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448BB1-A4ED-854A-BDC5-9970549C56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0D55070-C338-AA4D-8445-2999AF7BD2C1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ＭＳ Ｐゴシック" charset="0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スライド イメージ プレースホルダー 1">
            <a:extLst>
              <a:ext uri="{FF2B5EF4-FFF2-40B4-BE49-F238E27FC236}">
                <a16:creationId xmlns:a16="http://schemas.microsoft.com/office/drawing/2014/main" id="{A260FCA3-2698-3749-BD04-75B8002B31D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53988" y="685800"/>
            <a:ext cx="6550025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0" name="ノート プレースホルダー 2">
            <a:extLst>
              <a:ext uri="{FF2B5EF4-FFF2-40B4-BE49-F238E27FC236}">
                <a16:creationId xmlns:a16="http://schemas.microsoft.com/office/drawing/2014/main" id="{C3261FF7-348D-2041-A21E-1D154E22FB3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27651" name="スライド番号プレースホルダー 3">
            <a:extLst>
              <a:ext uri="{FF2B5EF4-FFF2-40B4-BE49-F238E27FC236}">
                <a16:creationId xmlns:a16="http://schemas.microsoft.com/office/drawing/2014/main" id="{011A87BB-E01B-2149-B40A-ECC384C2F10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D3D95D6B-0A2A-8742-9ED7-7D9D2AF7F7D2}" type="slidenum">
              <a:rPr lang="ja-JP" altLang="en-US" sz="1200"/>
              <a:pPr/>
              <a:t>1</a:t>
            </a:fld>
            <a:endParaRPr lang="ja-JP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486366"/>
            <a:ext cx="7772400" cy="102561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711344"/>
            <a:ext cx="6400800" cy="122276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527CC57-DCA7-3A4F-AF9C-E65271C772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E77D91C-88AA-5342-B52A-2CEC347932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6BD004-0A5D-304C-B9AC-31B7569482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203CCF-C4D6-894F-BB31-F6EBA1CAE19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18103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F631D-340A-EB49-99C9-6AF6D6CA6A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AEEEECB-66C1-ED4C-930E-2BA50B8F674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79FE1C0-44E4-D048-8126-EA180EA5BF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7B6183-40E1-F04F-BD9A-A38780634E6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99066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91611"/>
            <a:ext cx="2057400" cy="4082522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91611"/>
            <a:ext cx="6019800" cy="4082522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72E8BC6-2BBB-F94C-BC83-CE86189748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6B5340A-AF4F-5E4E-8F5D-4CB34260C4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D51B79E-219F-2141-B818-67985BF67D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DF6067-11C0-5849-8CEB-B4BF25988D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6351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486366"/>
            <a:ext cx="7772400" cy="102561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711344"/>
            <a:ext cx="6400800" cy="122276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BEC97BB-E6CD-F94E-8897-49F15D315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F80480D-9EC1-F348-84EE-FAA4F4157ECE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FC875E1-AFC4-2D40-B58F-8136347849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71CBB0F-45A0-C745-9017-50F227D4D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16809-61C5-FB48-BCB6-284B96A1F7B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363025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730DB5F4-17B4-C148-AC9F-FE26DEEE2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A47F2B-2442-A642-990A-DD91942C9DED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19B6C8B-BCB1-2143-AD8C-19C046674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6B40F76-D8FE-1E43-B665-04C675433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1560D-362A-AE48-81B1-0D9DAD85BBB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44353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074629"/>
            <a:ext cx="7772400" cy="950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027971"/>
            <a:ext cx="7772400" cy="104665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0B68A04E-3709-E142-8C6A-C9530FE8C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7F2F13-6DA5-444B-BA52-0DE635391ED3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91FE2A3-9FB2-4F45-A8C8-38DB71EB5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3D76184C-2F46-5D4F-AFD5-73D9A557E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F42EE2-51CF-0344-A28E-D239064E9E9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646995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116436"/>
            <a:ext cx="4038600" cy="31576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116436"/>
            <a:ext cx="4038600" cy="31576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E0666D76-FE69-EF41-9315-9823C4DCB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943AD7-2FE0-FF4F-A81E-0B1E39A10D75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BC09C39-C157-4143-A7BA-502871B53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68370BBD-EF5C-FC43-AA03-6FCE55F2A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CFCA1-6813-954B-853A-9F8DB102CF0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09384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71026"/>
            <a:ext cx="4040188" cy="4463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517378"/>
            <a:ext cx="4040188" cy="275675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071026"/>
            <a:ext cx="4041775" cy="4463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1517378"/>
            <a:ext cx="4041775" cy="275675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EADD99C8-FB51-2E46-8B36-5BCCCB708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C0442E-68C5-2C42-BAB6-3E38B2A8631B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473C3FDC-6DF1-C644-B161-0DDC4303E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C22FE56E-C6B8-E64F-B9EF-7B2E27838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5E616-7B89-AE48-A670-6B26249AF9F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81364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1A7D00EE-524D-F448-BC11-7A559C924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4D6A7E-B602-E34C-864C-A2D080E8AEC3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F294C31F-1160-EE46-9A13-2E94BC070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94768D0F-44B1-D44F-B7AC-354101B6D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45D232-EAD1-AC48-822E-CF16DC83BF4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976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1F3FA337-6D3C-A244-9317-4812EE36CA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D88F06B-DF9D-CE45-BF8C-F7BB8E06967A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CB5F0417-4439-0446-94BC-B2F2285D7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E3C203CD-D8A5-D04D-A81C-A8F29DC9E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041913-04ED-3040-9471-2DA1453A37B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32945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190503"/>
            <a:ext cx="3008313" cy="8107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190503"/>
            <a:ext cx="5111750" cy="40836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001248"/>
            <a:ext cx="3008313" cy="327288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9BD850DD-39B4-A14F-AE07-867E05740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F4EDAB-EA28-714A-93C0-448E740B1A1C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4C0F1BE2-CDD7-B141-90EE-AA8A52F1A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96E92F06-305D-7640-BD74-BC8D4EC07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A45956-95ED-0549-911B-89D9C92B526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25804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2380413-15C5-6B4E-9ACF-71E08CDC9C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A0363A5-1ABA-1D40-A14A-1CF65DBE72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042A79-E869-A748-AC32-C1D2D049A6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49018F-1CFB-DE49-949A-9680852B1F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02218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349307"/>
            <a:ext cx="5486400" cy="3954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27524"/>
            <a:ext cx="5486400" cy="287083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3744712"/>
            <a:ext cx="5486400" cy="5615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2DD7771B-89DA-DE46-9E68-455E93A70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BC90501-1E70-9342-B825-1159A13EAFD4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3B82DE5-32EC-3A47-9EE9-9D3E06162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9C1C863F-E80A-9642-8DC5-4F11412FF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98B5D-995C-2A40-9EE3-7944BC7A57A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626476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B8F38FE-9892-4449-9F8D-DC0B05DB7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A8EC1F-CE31-F24A-B152-E686FCA31868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CCDB802-FCEC-CB42-B019-FFD23A634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688D563-FDF7-134B-8FEA-BCFAF5334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E328A6-0994-4D43-9A01-4B736C21EFA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17551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91611"/>
            <a:ext cx="2057400" cy="4082522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191611"/>
            <a:ext cx="6019800" cy="4082522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2F473FE-7025-DE48-9E81-DE8B5972C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1FE9A9-74AB-8742-930B-A13E8791A5B8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112FCD4-15E1-764F-B7D5-88C13745D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23AA5EF7-716E-1743-BCCA-11E6A2FA8B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F44C7-7BD8-2F4E-AE36-10E59A99D35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180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074629"/>
            <a:ext cx="7772400" cy="9503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027971"/>
            <a:ext cx="7772400" cy="104665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C8B8B0-F7F0-CE41-A8CC-9E5E598098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9A4E99A-96ED-C24E-8E29-2174756DC6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2E66944-BD3D-D54A-A4A8-138EF2AB64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ED2726-FA62-1345-81B5-78B51F32A52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6215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116436"/>
            <a:ext cx="4038600" cy="31576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116436"/>
            <a:ext cx="4038600" cy="31576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6808B8E-ECB8-2840-ADA0-67169DB98B0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FE6A779-66EC-7E45-A99F-208278ACB5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35D69F-A8AB-1F4F-A7FE-2DD58D7B475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722EB9-71FC-294A-8EFD-4074C66372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39081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71026"/>
            <a:ext cx="4040188" cy="4463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517378"/>
            <a:ext cx="4040188" cy="275675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071026"/>
            <a:ext cx="4041775" cy="44635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1517378"/>
            <a:ext cx="4041775" cy="275675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4BEFF61-3057-3D48-ABAD-5BF28FD309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0A56DC6-982E-0643-B148-35F45B7A98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475A063-7CA3-0F45-BC77-C133A321A2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0C2222-CBC8-FE43-93A0-23393DC6CC2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1213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94446458-FD32-9947-88EB-E5AFF05B26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1DE4F04-DE85-0941-943B-9844DFF463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051A7BC-7E87-9B45-8FF7-FFB53CC8063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ED681D-C723-BB4B-BB04-12E28CA0F82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7559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A0B4D4-E9D9-A446-9B5B-3E85720CE29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D5D8721-E968-AF40-B087-0B00B0DF339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0F90AFA-A65A-0347-9E30-C424B50D44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183005-A15D-EF4F-8E6C-2BC4EEAD77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02676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190503"/>
            <a:ext cx="3008313" cy="8107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190503"/>
            <a:ext cx="5111750" cy="40836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001248"/>
            <a:ext cx="3008313" cy="327288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2333B6-A5EF-BA44-9CFC-320C42FEEF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7F1EB5-45E0-8745-8B7C-594A7AF93B7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84E2C5-2BC1-744F-A34F-21935CFC2D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41614A-526B-EA46-B75C-CD5081F74A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6298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349307"/>
            <a:ext cx="5486400" cy="3954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27524"/>
            <a:ext cx="5486400" cy="28708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3744712"/>
            <a:ext cx="5486400" cy="5615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6E48A65-ED28-B048-8FF3-A7BB407C52B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3807545-C058-9842-B1E2-3FA2373386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D8DA27-644D-264C-80B8-4C014ED717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09F20B3-395C-F34F-8D75-9B1CECFAC3D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6742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E5F2B17-C29D-1442-8E8D-DE6F39397B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91611"/>
            <a:ext cx="8229600" cy="7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F7E5367-8712-8C4B-A503-7D199919A4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16436"/>
            <a:ext cx="8229600" cy="3157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7C7104A-C7B1-2644-99EC-B66598B2949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357201"/>
            <a:ext cx="2133600" cy="33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F484162-53BF-5941-AA99-093C4E7566B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357201"/>
            <a:ext cx="2895600" cy="33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B288D1F9-476A-8445-975D-258B2BD91A06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357201"/>
            <a:ext cx="2133600" cy="33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7C37C1B7-5D32-DE47-8B2C-0E7836CF130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  <a:cs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  <a:cs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  <a:cs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  <a:cs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タイトル プレースホルダ 1">
            <a:extLst>
              <a:ext uri="{FF2B5EF4-FFF2-40B4-BE49-F238E27FC236}">
                <a16:creationId xmlns:a16="http://schemas.microsoft.com/office/drawing/2014/main" id="{3B8A9AFE-DAF0-3143-8FD4-3139A84707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91611"/>
            <a:ext cx="8229600" cy="7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3315" name="テキスト プレースホルダ 2">
            <a:extLst>
              <a:ext uri="{FF2B5EF4-FFF2-40B4-BE49-F238E27FC236}">
                <a16:creationId xmlns:a16="http://schemas.microsoft.com/office/drawing/2014/main" id="{4A48542D-7B93-2047-814D-9DD709438F3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116436"/>
            <a:ext cx="8229600" cy="3157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7A550DB-1632-7E42-81CA-597732703D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4434732"/>
            <a:ext cx="2133600" cy="25474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B792D986-A989-3C4D-BB91-DA890535D8A4}" type="datetimeFigureOut">
              <a:rPr lang="ja-JP" altLang="en-US"/>
              <a:pPr/>
              <a:t>2020/8/7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4C628B9-AC0D-8D40-8F9C-3D764BBFB9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4434732"/>
            <a:ext cx="2895600" cy="2547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00A7BAA-FFCA-C140-AF21-B228F5012E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4434732"/>
            <a:ext cx="2133600" cy="25474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939C1332-BEFB-3043-916D-1D8D454BBF60}" type="slidenum">
              <a:rPr lang="ja-JP" altLang="en-US"/>
              <a:pPr/>
              <a:t>‹#›</a:t>
            </a:fld>
            <a:endParaRPr lang="ja-JP" altLang="en-US"/>
          </a:p>
        </p:txBody>
      </p:sp>
      <p:pic>
        <p:nvPicPr>
          <p:cNvPr id="13319" name="図 1" descr="kenjin_b_slide_2_image.psd">
            <a:extLst>
              <a:ext uri="{FF2B5EF4-FFF2-40B4-BE49-F238E27FC236}">
                <a16:creationId xmlns:a16="http://schemas.microsoft.com/office/drawing/2014/main" id="{66B188F2-B442-4D4E-9033-498CE7910E5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78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ＭＳ Ｐゴシック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83EFFD34-761A-A941-BA3D-E7B9EE99C7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39" y="959"/>
            <a:ext cx="9139122" cy="478280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標準デザイン</vt:lpstr>
      <vt:lpstr>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Owner</dc:creator>
  <cp:lastModifiedBy>イケガメ サトシ</cp:lastModifiedBy>
  <cp:revision>62</cp:revision>
  <cp:lastPrinted>2015-01-13T07:02:09Z</cp:lastPrinted>
  <dcterms:created xsi:type="dcterms:W3CDTF">2011-03-08T10:35:18Z</dcterms:created>
  <dcterms:modified xsi:type="dcterms:W3CDTF">2020-08-07T07:12:21Z</dcterms:modified>
</cp:coreProperties>
</file>