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4784725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31" d="100"/>
          <a:sy n="131" d="100"/>
        </p:scale>
        <p:origin x="132" y="504"/>
      </p:cViewPr>
      <p:guideLst>
        <p:guide orient="horz" pos="150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E3A77DA-B62F-894C-85BB-B7161A096E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E7CABB-4D2A-E44F-9DF5-AAC6B525CC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2FAB3A4-8AB8-584B-A865-C1B2F0D69B9B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C4A9763-B5DB-8340-8D84-811D459CE0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53988" y="685800"/>
            <a:ext cx="65500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2A279E2-A3FF-524E-BAEE-48E333BD3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2B1D90-CB4D-4B48-A09D-6FAE0A941F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48BB1-A4ED-854A-BDC5-9970549C5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D55070-C338-AA4D-8445-2999AF7BD2C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スライド イメージ プレースホルダー 1">
            <a:extLst>
              <a:ext uri="{FF2B5EF4-FFF2-40B4-BE49-F238E27FC236}">
                <a16:creationId xmlns:a16="http://schemas.microsoft.com/office/drawing/2014/main" id="{A260FCA3-2698-3749-BD04-75B8002B31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3988" y="685800"/>
            <a:ext cx="65500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ノート プレースホルダー 2">
            <a:extLst>
              <a:ext uri="{FF2B5EF4-FFF2-40B4-BE49-F238E27FC236}">
                <a16:creationId xmlns:a16="http://schemas.microsoft.com/office/drawing/2014/main" id="{C3261FF7-348D-2041-A21E-1D154E22FB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7651" name="スライド番号プレースホルダー 3">
            <a:extLst>
              <a:ext uri="{FF2B5EF4-FFF2-40B4-BE49-F238E27FC236}">
                <a16:creationId xmlns:a16="http://schemas.microsoft.com/office/drawing/2014/main" id="{011A87BB-E01B-2149-B40A-ECC384C2F1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3D95D6B-0A2A-8742-9ED7-7D9D2AF7F7D2}" type="slidenum">
              <a:rPr lang="ja-JP" altLang="en-US" sz="120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6366"/>
            <a:ext cx="7772400" cy="102561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711344"/>
            <a:ext cx="6400800" cy="12227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27CC57-DCA7-3A4F-AF9C-E65271C77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77D91C-88AA-5342-B52A-2CEC34793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6BD004-0A5D-304C-B9AC-31B756948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03CCF-C4D6-894F-BB31-F6EBA1CAE1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810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F631D-340A-EB49-99C9-6AF6D6CA6A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EEECB-66C1-ED4C-930E-2BA50B8F6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FE1C0-44E4-D048-8126-EA180EA5B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B6183-40E1-F04F-BD9A-A38780634E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906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91611"/>
            <a:ext cx="2057400" cy="408252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91611"/>
            <a:ext cx="6019800" cy="408252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2E8BC6-2BBB-F94C-BC83-CE8618974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B5340A-AF4F-5E4E-8F5D-4CB34260C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51B79E-219F-2141-B818-67985BF67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F6067-11C0-5849-8CEB-B4BF25988D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6351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6366"/>
            <a:ext cx="7772400" cy="102561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711344"/>
            <a:ext cx="6400800" cy="12227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EC97BB-E6CD-F94E-8897-49F15D31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80480D-9EC1-F348-84EE-FAA4F4157ECE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C875E1-AFC4-2D40-B58F-813634784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71CBB0F-45A0-C745-9017-50F227D4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16809-61C5-FB48-BCB6-284B96A1F7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630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0DB5F4-17B4-C148-AC9F-FE26DEEE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A47F2B-2442-A642-990A-DD91942C9DED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9B6C8B-BCB1-2143-AD8C-19C04667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6B40F76-D8FE-1E43-B665-04C67543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560D-362A-AE48-81B1-0D9DAD85BB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4435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074629"/>
            <a:ext cx="7772400" cy="950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027971"/>
            <a:ext cx="7772400" cy="104665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B68A04E-3709-E142-8C6A-C9530FE8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7F2F13-6DA5-444B-BA52-0DE635391ED3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91FE2A3-9FB2-4F45-A8C8-38DB71EB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D76184C-2F46-5D4F-AFD5-73D9A557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42EE2-51CF-0344-A28E-D239064E9E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469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0666D76-FE69-EF41-9315-9823C4DC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943AD7-2FE0-FF4F-A81E-0B1E39A10D75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BC09C39-C157-4143-A7BA-502871B5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8370BBD-EF5C-FC43-AA03-6FCE55F2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CFCA1-6813-954B-853A-9F8DB102CF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9384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71026"/>
            <a:ext cx="4040188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517378"/>
            <a:ext cx="4040188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071026"/>
            <a:ext cx="4041775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517378"/>
            <a:ext cx="4041775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ADD99C8-FB51-2E46-8B36-5BCCCB70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0442E-68C5-2C42-BAB6-3E38B2A8631B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473C3FDC-6DF1-C644-B161-0DDC4303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22FE56E-C6B8-E64F-B9EF-7B2E2783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5E616-7B89-AE48-A670-6B26249AF9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8136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A7D00EE-524D-F448-BC11-7A559C92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4D6A7E-B602-E34C-864C-A2D080E8AEC3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F294C31F-1160-EE46-9A13-2E94BC07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4768D0F-44B1-D44F-B7AC-354101B6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5D232-EAD1-AC48-822E-CF16DC83BF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976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F3FA337-6D3C-A244-9317-4812EE36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8F06B-DF9D-CE45-BF8C-F7BB8E06967A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B5F0417-4439-0446-94BC-B2F2285D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3C203CD-D8A5-D04D-A81C-A8F29DC9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41913-04ED-3040-9471-2DA1453A37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3294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190503"/>
            <a:ext cx="3008313" cy="8107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90503"/>
            <a:ext cx="5111750" cy="40836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01248"/>
            <a:ext cx="3008313" cy="32728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BD850DD-39B4-A14F-AE07-867E0574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4EDAB-EA28-714A-93C0-448E740B1A1C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C0F1BE2-CDD7-B141-90EE-AA8A52F1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6E92F06-305D-7640-BD74-BC8D4EC0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45956-95ED-0549-911B-89D9C92B52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580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380413-15C5-6B4E-9ACF-71E08CDC9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0363A5-1ABA-1D40-A14A-1CF65DBE72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42A79-E869-A748-AC32-C1D2D049A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9018F-1CFB-DE49-949A-9680852B1F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0221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49307"/>
            <a:ext cx="5486400" cy="3954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27524"/>
            <a:ext cx="5486400" cy="28708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3744712"/>
            <a:ext cx="5486400" cy="5615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DD7771B-89DA-DE46-9E68-455E93A7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C90501-1E70-9342-B825-1159A13EAFD4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3B82DE5-32EC-3A47-9EE9-9D3E0616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C1C863F-E80A-9642-8DC5-4F11412F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98B5D-995C-2A40-9EE3-7944BC7A57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2647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B8F38FE-9892-4449-9F8D-DC0B05DB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A8EC1F-CE31-F24A-B152-E686FCA31868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CCDB802-FCEC-CB42-B019-FFD23A63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688D563-FDF7-134B-8FEA-BCFAF533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328A6-0994-4D43-9A01-4B736C21EF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75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91611"/>
            <a:ext cx="2057400" cy="408252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91611"/>
            <a:ext cx="6019800" cy="408252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F473FE-7025-DE48-9E81-DE8B5972C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FE9A9-74AB-8742-930B-A13E8791A5B8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12FCD4-15E1-764F-B7D5-88C13745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AA5EF7-716E-1743-BCCA-11E6A2FA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F44C7-7BD8-2F4E-AE36-10E59A99D3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0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074629"/>
            <a:ext cx="7772400" cy="950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027971"/>
            <a:ext cx="7772400" cy="104665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C8B8B0-F7F0-CE41-A8CC-9E5E59809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A4E99A-96ED-C24E-8E29-2174756DC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66944-BD3D-D54A-A4A8-138EF2AB6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ED2726-FA62-1345-81B5-78B51F32A5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62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808B8E-ECB8-2840-ADA0-67169DB98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6A779-66EC-7E45-A99F-208278ACB5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5D69F-A8AB-1F4F-A7FE-2DD58D7B47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22EB9-71FC-294A-8EFD-4074C66372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908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71026"/>
            <a:ext cx="4040188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517378"/>
            <a:ext cx="4040188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071026"/>
            <a:ext cx="4041775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517378"/>
            <a:ext cx="4041775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BEFF61-3057-3D48-ABAD-5BF28FD30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A56DC6-982E-0643-B148-35F45B7A9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75A063-7CA3-0F45-BC77-C133A321A2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C2222-CBC8-FE43-93A0-23393DC6CC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21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446458-FD32-9947-88EB-E5AFF05B26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DE4F04-DE85-0941-943B-9844DFF46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51A7BC-7E87-9B45-8FF7-FFB53CC806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D681D-C723-BB4B-BB04-12E28CA0F8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755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A0B4D4-E9D9-A446-9B5B-3E85720CE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D5D8721-E968-AF40-B087-0B00B0DF3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F90AFA-A65A-0347-9E30-C424B50D4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83005-A15D-EF4F-8E6C-2BC4EEAD77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26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190503"/>
            <a:ext cx="3008313" cy="8107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90503"/>
            <a:ext cx="5111750" cy="40836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01248"/>
            <a:ext cx="3008313" cy="32728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2333B6-A5EF-BA44-9CFC-320C42FEEF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F1EB5-45E0-8745-8B7C-594A7AF93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84E2C5-2BC1-744F-A34F-21935CFC2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1614A-526B-EA46-B75C-CD5081F74A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29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49307"/>
            <a:ext cx="5486400" cy="3954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27524"/>
            <a:ext cx="5486400" cy="2870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3744712"/>
            <a:ext cx="5486400" cy="5615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48A65-ED28-B048-8FF3-A7BB407C5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807545-C058-9842-B1E2-3FA237338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D8DA27-644D-264C-80B8-4C014ED71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F20B3-395C-F34F-8D75-9B1CECFAC3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4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5F2B17-C29D-1442-8E8D-DE6F39397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1611"/>
            <a:ext cx="8229600" cy="7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7E5367-8712-8C4B-A503-7D199919A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16436"/>
            <a:ext cx="8229600" cy="315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C7104A-C7B1-2644-99EC-B66598B294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357201"/>
            <a:ext cx="2133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484162-53BF-5941-AA99-093C4E7566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357201"/>
            <a:ext cx="2895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88D1F9-476A-8445-975D-258B2BD91A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357201"/>
            <a:ext cx="2133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C37C1B7-5D32-DE47-8B2C-0E7836CF13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プレースホルダ 1">
            <a:extLst>
              <a:ext uri="{FF2B5EF4-FFF2-40B4-BE49-F238E27FC236}">
                <a16:creationId xmlns:a16="http://schemas.microsoft.com/office/drawing/2014/main" id="{3B8A9AFE-DAF0-3143-8FD4-3139A84707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91611"/>
            <a:ext cx="8229600" cy="7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315" name="テキスト プレースホルダ 2">
            <a:extLst>
              <a:ext uri="{FF2B5EF4-FFF2-40B4-BE49-F238E27FC236}">
                <a16:creationId xmlns:a16="http://schemas.microsoft.com/office/drawing/2014/main" id="{4A48542D-7B93-2047-814D-9DD709438F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16436"/>
            <a:ext cx="8229600" cy="315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A550DB-1632-7E42-81CA-597732703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434732"/>
            <a:ext cx="2133600" cy="25474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792D986-A989-3C4D-BB91-DA890535D8A4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C628B9-AC0D-8D40-8F9C-3D764BBFB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434732"/>
            <a:ext cx="2895600" cy="254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00A7BAA-FFCA-C140-AF21-B228F5012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434732"/>
            <a:ext cx="2133600" cy="25474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39C1332-BEFB-3043-916D-1D8D454BBF60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3319" name="図 1" descr="kenjin_b_slide_2_image.psd">
            <a:extLst>
              <a:ext uri="{FF2B5EF4-FFF2-40B4-BE49-F238E27FC236}">
                <a16:creationId xmlns:a16="http://schemas.microsoft.com/office/drawing/2014/main" id="{66B188F2-B442-4D4E-9033-498CE7910E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3EFFD34-761A-A941-BA3D-E7B9EE99C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39" y="959"/>
            <a:ext cx="9139122" cy="47828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標準デザイン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イケガメ サトシ</cp:lastModifiedBy>
  <cp:revision>63</cp:revision>
  <cp:lastPrinted>2015-01-13T07:02:09Z</cp:lastPrinted>
  <dcterms:created xsi:type="dcterms:W3CDTF">2011-03-08T10:35:18Z</dcterms:created>
  <dcterms:modified xsi:type="dcterms:W3CDTF">2020-08-07T07:13:02Z</dcterms:modified>
</cp:coreProperties>
</file>