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62" autoAdjust="0"/>
  </p:normalViewPr>
  <p:slideViewPr>
    <p:cSldViewPr>
      <p:cViewPr varScale="1">
        <p:scale>
          <a:sx n="36" d="100"/>
          <a:sy n="36" d="100"/>
        </p:scale>
        <p:origin x="1928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8032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487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778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2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5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9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4536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69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16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82931-0597-4CA7-88E8-4A2A71D5ABAA}" type="datetimeFigureOut">
              <a:rPr kumimoji="1" lang="ja-JP" altLang="en-US" smtClean="0"/>
              <a:t>2022/12/20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9BC8-5A0F-482F-8484-005C005ADF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9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048672"/>
          </a:xfrm>
        </p:spPr>
        <p:txBody>
          <a:bodyPr>
            <a:noAutofit/>
          </a:bodyPr>
          <a:lstStyle/>
          <a:p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145</a:t>
            </a:r>
            <a:r>
              <a:rPr lang="ja-JP" altLang="en-US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回西日本整形・災害外科学会学術集会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</a:t>
            </a:r>
            <a: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(COI)</a:t>
            </a:r>
            <a:r>
              <a:rPr lang="ja-JP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開示</a:t>
            </a:r>
            <a:br>
              <a:rPr lang="en-US" altLang="ja-JP" sz="3600" b="1" dirty="0">
                <a:solidFill>
                  <a:srgbClr val="FFFF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筆頭発表者氏名：○○　○○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本演題に関して、発表者の開示すべき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利益相反状態はありません。</a:t>
            </a:r>
            <a:br>
              <a:rPr lang="ja-JP" altLang="en-US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br>
              <a:rPr lang="ja-JP" altLang="ja-JP" sz="3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5967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48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第145回西日本整形・災害外科学会学術集会 利益相反(COI)開示   筆頭発表者氏名：○○　○○  本演題に関して、発表者の開示すべき 利益相反状態はありません。  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第145回西日本整形・災害外科学会学術集会 利益相反(COI)開示   筆頭発表者氏名：○○　○○  本演題に関して、発表者の開示すべき 利益相反状態はありません。  </dc:title>
  <cp:lastModifiedBy>nan-kano</cp:lastModifiedBy>
  <cp:revision>20</cp:revision>
  <cp:lastPrinted>2019-05-28T03:23:48Z</cp:lastPrinted>
  <dcterms:created xsi:type="dcterms:W3CDTF">2014-08-27T01:14:24Z</dcterms:created>
  <dcterms:modified xsi:type="dcterms:W3CDTF">2022-12-20T08:01:47Z</dcterms:modified>
</cp:coreProperties>
</file>