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5788025" cy="84883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4660"/>
  </p:normalViewPr>
  <p:slideViewPr>
    <p:cSldViewPr>
      <p:cViewPr varScale="1">
        <p:scale>
          <a:sx n="63" d="100"/>
          <a:sy n="63" d="100"/>
        </p:scale>
        <p:origin x="165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61276"/>
              </p:ext>
            </p:extLst>
          </p:nvPr>
        </p:nvGraphicFramePr>
        <p:xfrm>
          <a:off x="323528" y="2341389"/>
          <a:ext cx="8496944" cy="4199947"/>
        </p:xfrm>
        <a:graphic>
          <a:graphicData uri="http://schemas.openxmlformats.org/drawingml/2006/table">
            <a:tbl>
              <a:tblPr/>
              <a:tblGrid>
                <a:gridCol w="166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6/02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（金）午前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コピーして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すべての荷物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に貼付してください。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回西日本整形・災害外科学術集会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560" y="649958"/>
            <a:ext cx="2807912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14754"/>
            <a:ext cx="5256584" cy="9936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回西日本整形・災害外科学術集会 運営事務局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留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810-0001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福岡市中央区天神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アクロス福岡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B2F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運営本部（主催者控室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092-725-9111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（アクロス福岡）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與田 砂登美</cp:lastModifiedBy>
  <cp:revision>95</cp:revision>
  <cp:lastPrinted>2021-11-04T02:58:59Z</cp:lastPrinted>
  <dcterms:created xsi:type="dcterms:W3CDTF">2007-01-25T08:42:07Z</dcterms:created>
  <dcterms:modified xsi:type="dcterms:W3CDTF">2023-05-01T06:35:40Z</dcterms:modified>
</cp:coreProperties>
</file>