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5788025" cy="848836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CCFF66"/>
    <a:srgbClr val="C0C0C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56" autoAdjust="0"/>
    <p:restoredTop sz="94660"/>
  </p:normalViewPr>
  <p:slideViewPr>
    <p:cSldViewPr>
      <p:cViewPr varScale="1">
        <p:scale>
          <a:sx n="63" d="100"/>
          <a:sy n="63" d="100"/>
        </p:scale>
        <p:origin x="1652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71D05-D3AC-4338-8048-2014A236DE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855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65696-31B0-417F-9171-58EB085A44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866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550E0-35C3-4836-B2B6-733246C535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38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C2AB1-7E08-49EC-B671-2CAE78AD2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634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12ACA-3625-4266-920D-DB40E3F8E9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567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7A2F6-441A-40B2-85B4-E92E4E2099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085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93E5E-F647-4701-8721-866D40639C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699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F9C70-28F6-4B93-8681-64F340E226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516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06E24-96C5-4FC4-8407-67195611BF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25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C4670-D197-45BA-AE71-F82CB357D2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44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CA67-DA22-4EE3-AA15-513DDD4D40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931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756ECFD6-4B02-4A5B-9ACD-479471AA84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44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861276"/>
              </p:ext>
            </p:extLst>
          </p:nvPr>
        </p:nvGraphicFramePr>
        <p:xfrm>
          <a:off x="323528" y="2341389"/>
          <a:ext cx="8496944" cy="4199947"/>
        </p:xfrm>
        <a:graphic>
          <a:graphicData uri="http://schemas.openxmlformats.org/drawingml/2006/table">
            <a:tbl>
              <a:tblPr/>
              <a:tblGrid>
                <a:gridCol w="1661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1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233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5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学会名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ご所属名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40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到着日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6/02</a:t>
                      </a: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（金）午前</a:t>
                      </a: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必着</a:t>
                      </a: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</a:t>
                      </a: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40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40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個口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 ／　　　　　　　個口</a:t>
                      </a: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4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 </a:t>
                      </a:r>
                      <a:r>
                        <a:rPr kumimoji="1" lang="ja-JP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事務局にて開封･設置させていただきます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 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コピーして</a:t>
                      </a: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すべての荷物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に貼付してください。</a:t>
                      </a: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78" name="Text Box 79"/>
          <p:cNvSpPr txBox="1">
            <a:spLocks noChangeArrowheads="1"/>
          </p:cNvSpPr>
          <p:nvPr/>
        </p:nvSpPr>
        <p:spPr bwMode="auto">
          <a:xfrm>
            <a:off x="120919" y="1322624"/>
            <a:ext cx="89949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145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回西日本整形・災害外科学術集会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ポスター用</a:t>
            </a:r>
          </a:p>
        </p:txBody>
      </p:sp>
      <p:sp>
        <p:nvSpPr>
          <p:cNvPr id="8" name="Text Box 87">
            <a:extLst>
              <a:ext uri="{FF2B5EF4-FFF2-40B4-BE49-F238E27FC236}">
                <a16:creationId xmlns:a16="http://schemas.microsoft.com/office/drawing/2014/main" id="{C5CE4118-BD74-429A-B06A-32B355A16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2560" y="649958"/>
            <a:ext cx="2807912" cy="646331"/>
          </a:xfrm>
          <a:prstGeom prst="rect">
            <a:avLst/>
          </a:prstGeom>
          <a:solidFill>
            <a:srgbClr val="FFFF00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ポスター用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FB1A5E4E-6C03-495A-8198-DC57D0041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314754"/>
            <a:ext cx="5256584" cy="9936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1800"/>
              </a:lnSpc>
              <a:spcBef>
                <a:spcPct val="0"/>
              </a:spcBef>
              <a:buNone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145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回西日本整形・災害外科学術集会 運営事務局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留</a:t>
            </a:r>
            <a:endParaRPr lang="en-US" altLang="ja-JP" sz="15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ts val="18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810-0001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福岡市中央区天神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丁目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番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号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ts val="1800"/>
              </a:lnSpc>
              <a:spcBef>
                <a:spcPct val="0"/>
              </a:spcBef>
              <a:buNone/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アクロス福岡 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B2F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運営本部（主催者控室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ts val="1800"/>
              </a:lnSpc>
              <a:spcBef>
                <a:spcPct val="0"/>
              </a:spcBef>
              <a:buFontTx/>
              <a:buNone/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092-725-9111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（アクロス福岡）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112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MS UI Gothic</vt:lpstr>
      <vt:lpstr>Arial</vt:lpstr>
      <vt:lpstr>標準デザイン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第1回アジア太平洋肝臓膵臓胆道学会</dc:title>
  <dc:creator>Masaru Honda</dc:creator>
  <cp:lastModifiedBy>與田 砂登美</cp:lastModifiedBy>
  <cp:revision>95</cp:revision>
  <cp:lastPrinted>2021-11-04T02:58:59Z</cp:lastPrinted>
  <dcterms:created xsi:type="dcterms:W3CDTF">2007-01-25T08:42:07Z</dcterms:created>
  <dcterms:modified xsi:type="dcterms:W3CDTF">2023-05-01T06:35:40Z</dcterms:modified>
</cp:coreProperties>
</file>