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60" d="100"/>
          <a:sy n="60" d="100"/>
        </p:scale>
        <p:origin x="1388" y="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147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第147回西日本整形・災害外科学会学術集会 利益相反(COI)開示   筆頭発表者氏名：○○　○○  本演題に関して、発表者の開示すべき 利益相反状態はありません。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 筆頭発表者氏名：○○　○○  本演題に関して、発表者の開示すべき 利益相反状態はありません。</dc:title>
  <dc:creator>User</dc:creator>
  <cp:lastModifiedBy>上村 優佳 (Yuka Kamimura)</cp:lastModifiedBy>
  <cp:revision>22</cp:revision>
  <cp:lastPrinted>2019-05-28T03:23:48Z</cp:lastPrinted>
  <dcterms:created xsi:type="dcterms:W3CDTF">2014-08-27T01:14:24Z</dcterms:created>
  <dcterms:modified xsi:type="dcterms:W3CDTF">2024-04-09T11:29:19Z</dcterms:modified>
</cp:coreProperties>
</file>