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60" d="100"/>
          <a:sy n="60" d="100"/>
        </p:scale>
        <p:origin x="138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2736304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147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西日本整形・災害外科学会学術集会</a:t>
            </a:r>
            <a:b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zh-CN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3356992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関係にある企業等として、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・受託研究・共同研究費：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・奨学寄附金：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・寄附講演所属：　あり（＊＊株式会社）</a:t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109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第147回西日本整形・災害外科学会学術集会 利益相反(COI)開示  筆頭発表者氏名：○○　○○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第145回西日本整形・災害外科学会学術集会 利益相反(COI)開示  筆頭発表者氏名：○○　○○</dc:title>
  <dc:creator>User</dc:creator>
  <cp:lastModifiedBy>上村 優佳 (Yuka Kamimura)</cp:lastModifiedBy>
  <cp:revision>24</cp:revision>
  <cp:lastPrinted>2019-05-28T03:23:48Z</cp:lastPrinted>
  <dcterms:created xsi:type="dcterms:W3CDTF">2014-08-27T01:14:24Z</dcterms:created>
  <dcterms:modified xsi:type="dcterms:W3CDTF">2024-04-09T11:30:25Z</dcterms:modified>
</cp:coreProperties>
</file>