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5788025" cy="84883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60" d="100"/>
          <a:sy n="60" d="100"/>
        </p:scale>
        <p:origin x="166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12072"/>
              </p:ext>
            </p:extLst>
          </p:nvPr>
        </p:nvGraphicFramePr>
        <p:xfrm>
          <a:off x="323528" y="2341389"/>
          <a:ext cx="8496944" cy="4199947"/>
        </p:xfrm>
        <a:graphic>
          <a:graphicData uri="http://schemas.openxmlformats.org/drawingml/2006/table">
            <a:tbl>
              <a:tblPr/>
              <a:tblGrid>
                <a:gridCol w="1661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3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学会名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ご所属名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到着日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5/31</a:t>
                      </a: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（金）午前</a:t>
                      </a: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個口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 </a:t>
                      </a:r>
                      <a:r>
                        <a:rPr kumimoji="1" lang="ja-JP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事務局にて開封･設置させていただきます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 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コピーして</a:t>
                      </a: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すべての荷物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に貼付してください。</a:t>
                      </a: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120919" y="1322624"/>
            <a:ext cx="899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147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回西日本整形・災害外科学術集会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ポスター用</a:t>
            </a:r>
          </a:p>
        </p:txBody>
      </p:sp>
      <p:sp>
        <p:nvSpPr>
          <p:cNvPr id="8" name="Text Box 87">
            <a:extLst>
              <a:ext uri="{FF2B5EF4-FFF2-40B4-BE49-F238E27FC236}">
                <a16:creationId xmlns:a16="http://schemas.microsoft.com/office/drawing/2014/main" id="{C5CE4118-BD74-429A-B06A-32B355A16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560" y="649958"/>
            <a:ext cx="2807912" cy="646331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ポスター用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FB1A5E4E-6C03-495A-8198-DC57D004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314754"/>
            <a:ext cx="5256584" cy="9936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None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147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回西日本整形・災害外科学術集会 運営事務局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留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802-0001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北九州市小倉北区浅野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3-9-30</a:t>
            </a: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 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北九州国際会議場　１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運営本部</a:t>
            </a: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093-541-5931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（北九州国際会議場）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107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MS UI Gothic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上村 優佳 (Yuka Kamimura)</cp:lastModifiedBy>
  <cp:revision>96</cp:revision>
  <cp:lastPrinted>2021-11-04T02:58:59Z</cp:lastPrinted>
  <dcterms:created xsi:type="dcterms:W3CDTF">2007-01-25T08:42:07Z</dcterms:created>
  <dcterms:modified xsi:type="dcterms:W3CDTF">2024-04-11T11:20:32Z</dcterms:modified>
</cp:coreProperties>
</file>