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5788025" cy="84883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60" d="100"/>
          <a:sy n="60" d="100"/>
        </p:scale>
        <p:origin x="16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12072"/>
              </p:ext>
            </p:extLst>
          </p:nvPr>
        </p:nvGraphicFramePr>
        <p:xfrm>
          <a:off x="323528" y="2341389"/>
          <a:ext cx="8496944" cy="4199947"/>
        </p:xfrm>
        <a:graphic>
          <a:graphicData uri="http://schemas.openxmlformats.org/drawingml/2006/table">
            <a:tbl>
              <a:tblPr/>
              <a:tblGrid>
                <a:gridCol w="1661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5/31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（金）午前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事務局にて開封･設置させていただきます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コピーして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すべての荷物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に貼付してください。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回西日本整形・災害外科学術集会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560" y="649958"/>
            <a:ext cx="2807912" cy="646331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14754"/>
            <a:ext cx="5256584" cy="9936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回西日本整形・災害外科学術集会 運営事務局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留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802-0001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北九州市小倉北区浅野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3-9-30</a:t>
            </a: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 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北九州国際会議場　１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運営本部</a:t>
            </a: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093-541-5931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（北九州国際会議場）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107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上村 優佳 (Yuka Kamimura)</cp:lastModifiedBy>
  <cp:revision>96</cp:revision>
  <cp:lastPrinted>2021-11-04T02:58:59Z</cp:lastPrinted>
  <dcterms:created xsi:type="dcterms:W3CDTF">2007-01-25T08:42:07Z</dcterms:created>
  <dcterms:modified xsi:type="dcterms:W3CDTF">2024-04-11T11:20:32Z</dcterms:modified>
</cp:coreProperties>
</file>