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94" d="100"/>
          <a:sy n="94" d="100"/>
        </p:scale>
        <p:origin x="691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148</a:t>
            </a:r>
            <a:r>
              <a:rPr lang="ja-JP" altLang="en-US" sz="3600" b="1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西日本整形・災害外科学会学術集会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Arial</vt:lpstr>
      <vt:lpstr>Calibri</vt:lpstr>
      <vt:lpstr>Office ​​テーマ</vt:lpstr>
      <vt:lpstr>第148回西日本整形・災害外科学会学術集会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 筆頭発表者氏名：○○　○○  本演題に関して、発表者の開示すべき 利益相反状態はありません。</dc:title>
  <dc:creator>User</dc:creator>
  <cp:lastModifiedBy>潤 森山</cp:lastModifiedBy>
  <cp:revision>23</cp:revision>
  <cp:lastPrinted>2019-05-28T03:23:48Z</cp:lastPrinted>
  <dcterms:created xsi:type="dcterms:W3CDTF">2014-08-27T01:14:24Z</dcterms:created>
  <dcterms:modified xsi:type="dcterms:W3CDTF">2024-09-30T01:42:04Z</dcterms:modified>
</cp:coreProperties>
</file>