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5788025" cy="84883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66"/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73" d="100"/>
          <a:sy n="73" d="100"/>
        </p:scale>
        <p:origin x="3108" y="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94297"/>
              </p:ext>
            </p:extLst>
          </p:nvPr>
        </p:nvGraphicFramePr>
        <p:xfrm>
          <a:off x="323528" y="2348880"/>
          <a:ext cx="8496944" cy="4199947"/>
        </p:xfrm>
        <a:graphic>
          <a:graphicData uri="http://schemas.openxmlformats.org/drawingml/2006/table">
            <a:tbl>
              <a:tblPr/>
              <a:tblGrid>
                <a:gridCol w="1661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1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3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ご所属名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12/20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（金）午後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必着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事務局にて開封･設置させていただきます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コピーして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すべての荷物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に貼付してください。</a:t>
                      </a: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0" y="1322624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148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回西日本整形・災害外科学術集会</a:t>
            </a:r>
            <a:endParaRPr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関連学会ポスター送付用</a:t>
            </a:r>
          </a:p>
        </p:txBody>
      </p:sp>
      <p:sp>
        <p:nvSpPr>
          <p:cNvPr id="8" name="Text Box 87">
            <a:extLst>
              <a:ext uri="{FF2B5EF4-FFF2-40B4-BE49-F238E27FC236}">
                <a16:creationId xmlns:a16="http://schemas.microsoft.com/office/drawing/2014/main" id="{C5CE4118-BD74-429A-B06A-32B355A1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9214" y="488390"/>
            <a:ext cx="2807912" cy="646331"/>
          </a:xfrm>
          <a:prstGeom prst="rect">
            <a:avLst/>
          </a:prstGeom>
          <a:solidFill>
            <a:srgbClr val="FFCCCC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ポスター用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B1A5E4E-6C03-495A-8198-DC57D004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14754"/>
            <a:ext cx="5256584" cy="9936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148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回西日本整形・災害外科学術集会 運営事務局</a:t>
            </a:r>
            <a:r>
              <a:rPr lang="ja-JP" altLang="en-US" sz="15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留</a:t>
            </a:r>
            <a:endParaRPr lang="en-US" altLang="ja-JP" sz="15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892-0816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鹿児島市山下町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14-50</a:t>
            </a: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カクイックス交流センター　１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楽屋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・４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099-221-6600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（カクイックス交流センター）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102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Meiryo UI</vt:lpstr>
      <vt:lpstr>ＭＳ Ｐゴシック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叶 菜奈 (Nana Kano)</cp:lastModifiedBy>
  <cp:revision>97</cp:revision>
  <cp:lastPrinted>2021-11-04T02:58:59Z</cp:lastPrinted>
  <dcterms:created xsi:type="dcterms:W3CDTF">2007-01-25T08:42:07Z</dcterms:created>
  <dcterms:modified xsi:type="dcterms:W3CDTF">2024-11-15T04:06:38Z</dcterms:modified>
</cp:coreProperties>
</file>