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662" autoAdjust="0"/>
  </p:normalViewPr>
  <p:slideViewPr>
    <p:cSldViewPr>
      <p:cViewPr varScale="1">
        <p:scale>
          <a:sx n="106" d="100"/>
          <a:sy n="106" d="100"/>
        </p:scale>
        <p:origin x="1686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03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487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7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21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503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26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91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53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69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168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82931-0597-4CA7-88E8-4A2A71D5ABAA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32656"/>
            <a:ext cx="9144000" cy="6048672"/>
          </a:xfrm>
        </p:spPr>
        <p:txBody>
          <a:bodyPr>
            <a:noAutofit/>
          </a:bodyPr>
          <a:lstStyle/>
          <a:p>
            <a:r>
              <a:rPr lang="ja-JP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600" b="1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149</a:t>
            </a:r>
            <a:r>
              <a:rPr lang="ja-JP" altLang="en-US" sz="3600" b="1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lang="ja-JP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西日本整形・災害外科学会学術集会</a:t>
            </a:r>
            <a:br>
              <a:rPr lang="en-US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利益相反</a:t>
            </a:r>
            <a:r>
              <a:rPr lang="en-US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(COI)</a:t>
            </a:r>
            <a:r>
              <a:rPr lang="ja-JP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開示</a:t>
            </a:r>
            <a:br>
              <a:rPr lang="en-US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筆頭発表者氏名：○○　○○</a:t>
            </a:r>
            <a:b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本演題に関して、発表者の開示すべき</a:t>
            </a:r>
            <a:b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利益相反状態はありません。</a:t>
            </a:r>
            <a:b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ja-JP" altLang="ja-JP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kumimoji="1" lang="ja-JP" altLang="en-US" sz="3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1596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48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​​テーマ</vt:lpstr>
      <vt:lpstr>第149回西日本整形・災害外科学会学術集会 利益相反(COI)開示   筆頭発表者氏名：○○　○○  本演題に関して、発表者の開示すべき 利益相反状態はありません。  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第145回西日本整形・災害外科学会学術集会 利益相反(COI)開示   筆頭発表者氏名：○○　○○  本演題に関して、発表者の開示すべき 利益相反状態はありません。</dc:title>
  <dc:creator>User</dc:creator>
  <cp:lastModifiedBy>上村 優佳 (Yuka Kamimura)</cp:lastModifiedBy>
  <cp:revision>23</cp:revision>
  <cp:lastPrinted>2019-05-28T03:23:48Z</cp:lastPrinted>
  <dcterms:created xsi:type="dcterms:W3CDTF">2014-08-27T01:14:24Z</dcterms:created>
  <dcterms:modified xsi:type="dcterms:W3CDTF">2025-04-28T10:23:29Z</dcterms:modified>
</cp:coreProperties>
</file>