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73630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149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第149回西日本整形・災害外科学会学術集会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筆頭発表者氏名：○○　○○</dc:title>
  <dc:creator>User</dc:creator>
  <cp:lastModifiedBy>上村 優佳 (Yuka Kamimura)</cp:lastModifiedBy>
  <cp:revision>25</cp:revision>
  <cp:lastPrinted>2019-05-28T03:23:48Z</cp:lastPrinted>
  <dcterms:created xsi:type="dcterms:W3CDTF">2014-08-27T01:14:24Z</dcterms:created>
  <dcterms:modified xsi:type="dcterms:W3CDTF">2025-04-28T10:23:54Z</dcterms:modified>
</cp:coreProperties>
</file>