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CCFF99"/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660"/>
  </p:normalViewPr>
  <p:slideViewPr>
    <p:cSldViewPr>
      <p:cViewPr varScale="1">
        <p:scale>
          <a:sx n="60" d="100"/>
          <a:sy n="60" d="100"/>
        </p:scale>
        <p:origin x="177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436096" y="94273"/>
            <a:ext cx="36360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カラーコピー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571780"/>
              </p:ext>
            </p:extLst>
          </p:nvPr>
        </p:nvGraphicFramePr>
        <p:xfrm>
          <a:off x="164368" y="2213332"/>
          <a:ext cx="8815263" cy="4571494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0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セミナー名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0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６月６日（金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14-16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時必着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98248" y="1251928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149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回西日本整形・災害外科学会学術集会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　ポスター</a:t>
            </a: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5436096" y="696184"/>
            <a:ext cx="3636000" cy="584775"/>
          </a:xfrm>
          <a:prstGeom prst="rect">
            <a:avLst/>
          </a:prstGeom>
          <a:solidFill>
            <a:srgbClr val="33CC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8248" y="77723"/>
            <a:ext cx="5256000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zh-TW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830-0031</a:t>
            </a: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福岡県久留米市六ツ門町</a:t>
            </a:r>
            <a:r>
              <a:rPr lang="en-US" altLang="ja-JP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8-1</a:t>
            </a:r>
            <a:endParaRPr lang="en-US" altLang="zh-TW" sz="16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149</a:t>
            </a: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回西日本整形・災害外科学会学術集会　</a:t>
            </a:r>
            <a:endParaRPr lang="en-US" altLang="ja-JP" sz="16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久留米シティプラザ　</a:t>
            </a:r>
            <a:r>
              <a:rPr lang="zh-TW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en-US" altLang="zh-TW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</a:t>
            </a:r>
            <a:r>
              <a:rPr lang="zh-TW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楽屋７　</a:t>
            </a:r>
            <a:r>
              <a:rPr lang="zh-TW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運営本部</a:t>
            </a:r>
            <a:r>
              <a:rPr lang="ja-JP" altLang="en-US" sz="1600" b="1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b="1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気付</a:t>
            </a:r>
            <a:endParaRPr lang="en-US" altLang="ja-JP" sz="16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0942-36-3000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91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Meiryo UI</vt:lpstr>
      <vt:lpstr>ＭＳ Ｐゴシック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上村 優佳 (Yuka Kamimura)</cp:lastModifiedBy>
  <cp:revision>122</cp:revision>
  <cp:lastPrinted>2024-12-20T01:27:55Z</cp:lastPrinted>
  <dcterms:created xsi:type="dcterms:W3CDTF">2007-01-25T08:42:07Z</dcterms:created>
  <dcterms:modified xsi:type="dcterms:W3CDTF">2025-05-13T01:41:16Z</dcterms:modified>
</cp:coreProperties>
</file>